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16" autoAdjust="0"/>
    <p:restoredTop sz="94660"/>
  </p:normalViewPr>
  <p:slideViewPr>
    <p:cSldViewPr snapToGrid="0">
      <p:cViewPr varScale="1">
        <p:scale>
          <a:sx n="75" d="100"/>
          <a:sy n="75" d="100"/>
        </p:scale>
        <p:origin x="-336"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t-BR"/>
              <a:t>Clique para editar o título mestre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B5D9767-9392-48C4-8B17-BED5A656F71B}" type="datetimeFigureOut">
              <a:rPr lang="pt-BR" smtClean="0"/>
              <a:pPr/>
              <a:t>24/05/2017</a:t>
            </a:fld>
            <a:endParaRPr lang="pt-BR"/>
          </a:p>
        </p:txBody>
      </p:sp>
      <p:sp>
        <p:nvSpPr>
          <p:cNvPr id="5" name="Footer Placeholder 4"/>
          <p:cNvSpPr>
            <a:spLocks noGrp="1"/>
          </p:cNvSpPr>
          <p:nvPr>
            <p:ph type="ftr" sz="quarter" idx="11"/>
          </p:nvPr>
        </p:nvSpPr>
        <p:spPr>
          <a:xfrm>
            <a:off x="1371600" y="4323845"/>
            <a:ext cx="6400800" cy="365125"/>
          </a:xfrm>
        </p:spPr>
        <p:txBody>
          <a:bodyPr/>
          <a:lstStyle/>
          <a:p>
            <a:endParaRPr lang="pt-BR"/>
          </a:p>
        </p:txBody>
      </p:sp>
      <p:sp>
        <p:nvSpPr>
          <p:cNvPr id="6" name="Slide Number Placeholder 5"/>
          <p:cNvSpPr>
            <a:spLocks noGrp="1"/>
          </p:cNvSpPr>
          <p:nvPr>
            <p:ph type="sldNum" sz="quarter" idx="12"/>
          </p:nvPr>
        </p:nvSpPr>
        <p:spPr>
          <a:xfrm>
            <a:off x="8077200" y="1430866"/>
            <a:ext cx="2743200" cy="365125"/>
          </a:xfrm>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82402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BB5D9767-9392-48C4-8B17-BED5A656F71B}" type="datetimeFigureOut">
              <a:rPr lang="pt-BR" smtClean="0"/>
              <a:pPr/>
              <a:t>24/05/2017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165646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B5D9767-9392-48C4-8B17-BED5A656F71B}" type="datetimeFigureOut">
              <a:rPr lang="pt-BR" smtClean="0"/>
              <a:pPr/>
              <a:t>24/05/2017</a:t>
            </a:fld>
            <a:endParaRPr lang="pt-BR"/>
          </a:p>
        </p:txBody>
      </p:sp>
      <p:sp>
        <p:nvSpPr>
          <p:cNvPr id="6" name="Footer Placeholder 5"/>
          <p:cNvSpPr>
            <a:spLocks noGrp="1"/>
          </p:cNvSpPr>
          <p:nvPr>
            <p:ph type="ftr" sz="quarter" idx="11"/>
          </p:nvPr>
        </p:nvSpPr>
        <p:spPr>
          <a:xfrm>
            <a:off x="685800" y="379941"/>
            <a:ext cx="6991492" cy="365125"/>
          </a:xfrm>
        </p:spPr>
        <p:txBody>
          <a:bodyPr/>
          <a:lstStyle/>
          <a:p>
            <a:endParaRPr lang="pt-BR"/>
          </a:p>
        </p:txBody>
      </p:sp>
      <p:sp>
        <p:nvSpPr>
          <p:cNvPr id="7" name="Slide Number Placeholder 6"/>
          <p:cNvSpPr>
            <a:spLocks noGrp="1"/>
          </p:cNvSpPr>
          <p:nvPr>
            <p:ph type="sldNum" sz="quarter" idx="12"/>
          </p:nvPr>
        </p:nvSpPr>
        <p:spPr>
          <a:xfrm>
            <a:off x="10862452" y="381000"/>
            <a:ext cx="643748" cy="365125"/>
          </a:xfrm>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255257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B5D9767-9392-48C4-8B17-BED5A656F71B}" type="datetimeFigureOut">
              <a:rPr lang="pt-BR" smtClean="0"/>
              <a:pPr/>
              <a:t>24/05/2017</a:t>
            </a:fld>
            <a:endParaRPr lang="pt-BR"/>
          </a:p>
        </p:txBody>
      </p:sp>
      <p:sp>
        <p:nvSpPr>
          <p:cNvPr id="6" name="Footer Placeholder 5"/>
          <p:cNvSpPr>
            <a:spLocks noGrp="1"/>
          </p:cNvSpPr>
          <p:nvPr>
            <p:ph type="ftr" sz="quarter" idx="11"/>
          </p:nvPr>
        </p:nvSpPr>
        <p:spPr>
          <a:xfrm>
            <a:off x="685800" y="379941"/>
            <a:ext cx="6991492" cy="365125"/>
          </a:xfrm>
        </p:spPr>
        <p:txBody>
          <a:bodyPr/>
          <a:lstStyle/>
          <a:p>
            <a:endParaRPr lang="pt-BR"/>
          </a:p>
        </p:txBody>
      </p:sp>
      <p:sp>
        <p:nvSpPr>
          <p:cNvPr id="7" name="Slide Number Placeholder 6"/>
          <p:cNvSpPr>
            <a:spLocks noGrp="1"/>
          </p:cNvSpPr>
          <p:nvPr>
            <p:ph type="sldNum" sz="quarter" idx="12"/>
          </p:nvPr>
        </p:nvSpPr>
        <p:spPr>
          <a:xfrm>
            <a:off x="10862452" y="381000"/>
            <a:ext cx="643748" cy="365125"/>
          </a:xfrm>
        </p:spPr>
        <p:txBody>
          <a:bodyPr/>
          <a:lstStyle/>
          <a:p>
            <a:fld id="{C82B41EF-23A4-4A3D-9140-7CCC6797B58C}" type="slidenum">
              <a:rPr lang="pt-BR" smtClean="0"/>
              <a:pPr/>
              <a:t>‹nº›</a:t>
            </a:fld>
            <a:endParaRPr lang="pt-B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748980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B5D9767-9392-48C4-8B17-BED5A656F71B}" type="datetimeFigureOut">
              <a:rPr lang="pt-BR" smtClean="0"/>
              <a:pPr/>
              <a:t>24/05/2017</a:t>
            </a:fld>
            <a:endParaRPr lang="pt-BR"/>
          </a:p>
        </p:txBody>
      </p:sp>
      <p:sp>
        <p:nvSpPr>
          <p:cNvPr id="6" name="Footer Placeholder 5"/>
          <p:cNvSpPr>
            <a:spLocks noGrp="1"/>
          </p:cNvSpPr>
          <p:nvPr>
            <p:ph type="ftr" sz="quarter" idx="11"/>
          </p:nvPr>
        </p:nvSpPr>
        <p:spPr>
          <a:xfrm>
            <a:off x="685800" y="378883"/>
            <a:ext cx="6991492" cy="365125"/>
          </a:xfrm>
        </p:spPr>
        <p:txBody>
          <a:bodyPr/>
          <a:lstStyle/>
          <a:p>
            <a:endParaRPr lang="pt-BR"/>
          </a:p>
        </p:txBody>
      </p:sp>
      <p:sp>
        <p:nvSpPr>
          <p:cNvPr id="7" name="Slide Number Placeholder 6"/>
          <p:cNvSpPr>
            <a:spLocks noGrp="1"/>
          </p:cNvSpPr>
          <p:nvPr>
            <p:ph type="sldNum" sz="quarter" idx="12"/>
          </p:nvPr>
        </p:nvSpPr>
        <p:spPr>
          <a:xfrm>
            <a:off x="10862452" y="381000"/>
            <a:ext cx="643748" cy="365125"/>
          </a:xfrm>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3794012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BB5D9767-9392-48C4-8B17-BED5A656F71B}" type="datetimeFigureOut">
              <a:rPr lang="pt-BR" smtClean="0"/>
              <a:pPr/>
              <a:t>24/05/2017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3651636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BB5D9767-9392-48C4-8B17-BED5A656F71B}" type="datetimeFigureOut">
              <a:rPr lang="pt-BR" smtClean="0"/>
              <a:pPr/>
              <a:t>24/05/2017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1096650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B5D9767-9392-48C4-8B17-BED5A656F71B}" type="datetimeFigureOut">
              <a:rPr lang="pt-BR" smtClean="0"/>
              <a:pPr/>
              <a:t>24/05/2017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1134275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B5D9767-9392-48C4-8B17-BED5A656F71B}" type="datetimeFigureOut">
              <a:rPr lang="pt-BR" smtClean="0"/>
              <a:pPr/>
              <a:t>24/05/2017</a:t>
            </a:fld>
            <a:endParaRPr lang="pt-BR"/>
          </a:p>
        </p:txBody>
      </p:sp>
      <p:sp>
        <p:nvSpPr>
          <p:cNvPr id="5" name="Footer Placeholder 4"/>
          <p:cNvSpPr>
            <a:spLocks noGrp="1"/>
          </p:cNvSpPr>
          <p:nvPr>
            <p:ph type="ftr" sz="quarter" idx="11"/>
          </p:nvPr>
        </p:nvSpPr>
        <p:spPr>
          <a:xfrm>
            <a:off x="685800" y="381000"/>
            <a:ext cx="6991492" cy="365125"/>
          </a:xfrm>
        </p:spPr>
        <p:txBody>
          <a:bodyPr/>
          <a:lstStyle/>
          <a:p>
            <a:endParaRPr lang="pt-BR"/>
          </a:p>
        </p:txBody>
      </p:sp>
      <p:sp>
        <p:nvSpPr>
          <p:cNvPr id="6" name="Slide Number Placeholder 5"/>
          <p:cNvSpPr>
            <a:spLocks noGrp="1"/>
          </p:cNvSpPr>
          <p:nvPr>
            <p:ph type="sldNum" sz="quarter" idx="12"/>
          </p:nvPr>
        </p:nvSpPr>
        <p:spPr>
          <a:xfrm>
            <a:off x="10862452" y="381000"/>
            <a:ext cx="643748" cy="365125"/>
          </a:xfrm>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137454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B5D9767-9392-48C4-8B17-BED5A656F71B}" type="datetimeFigureOut">
              <a:rPr lang="pt-BR" smtClean="0"/>
              <a:pPr/>
              <a:t>24/05/2017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237072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t-BR"/>
              <a:t>Clique para editar o título mestre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B5D9767-9392-48C4-8B17-BED5A656F71B}" type="datetimeFigureOut">
              <a:rPr lang="pt-BR" smtClean="0"/>
              <a:pPr/>
              <a:t>24/05/2017</a:t>
            </a:fld>
            <a:endParaRPr lang="pt-BR"/>
          </a:p>
        </p:txBody>
      </p:sp>
      <p:sp>
        <p:nvSpPr>
          <p:cNvPr id="5" name="Footer Placeholder 4"/>
          <p:cNvSpPr>
            <a:spLocks noGrp="1"/>
          </p:cNvSpPr>
          <p:nvPr>
            <p:ph type="ftr" sz="quarter" idx="11"/>
          </p:nvPr>
        </p:nvSpPr>
        <p:spPr>
          <a:xfrm>
            <a:off x="685800" y="381001"/>
            <a:ext cx="6991492" cy="364065"/>
          </a:xfrm>
        </p:spPr>
        <p:txBody>
          <a:bodyPr/>
          <a:lstStyle/>
          <a:p>
            <a:endParaRPr lang="pt-BR"/>
          </a:p>
        </p:txBody>
      </p:sp>
      <p:sp>
        <p:nvSpPr>
          <p:cNvPr id="6" name="Slide Number Placeholder 5"/>
          <p:cNvSpPr>
            <a:spLocks noGrp="1"/>
          </p:cNvSpPr>
          <p:nvPr>
            <p:ph type="sldNum" sz="quarter" idx="12"/>
          </p:nvPr>
        </p:nvSpPr>
        <p:spPr>
          <a:xfrm>
            <a:off x="10862452" y="381000"/>
            <a:ext cx="643748" cy="365125"/>
          </a:xfrm>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110391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B5D9767-9392-48C4-8B17-BED5A656F71B}" type="datetimeFigureOut">
              <a:rPr lang="pt-BR" smtClean="0"/>
              <a:pPr/>
              <a:t>24/05/2017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323972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85800" y="3132666"/>
            <a:ext cx="5311775" cy="308601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172200" y="3132666"/>
            <a:ext cx="5334000" cy="308601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B5D9767-9392-48C4-8B17-BED5A656F71B}" type="datetimeFigureOut">
              <a:rPr lang="pt-BR" smtClean="0"/>
              <a:pPr/>
              <a:t>24/05/2017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375723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B5D9767-9392-48C4-8B17-BED5A656F71B}" type="datetimeFigureOut">
              <a:rPr lang="pt-BR" smtClean="0"/>
              <a:pPr/>
              <a:t>24/05/2017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134612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D9767-9392-48C4-8B17-BED5A656F71B}" type="datetimeFigureOut">
              <a:rPr lang="pt-BR" smtClean="0"/>
              <a:pPr/>
              <a:t>24/05/2017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345063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t-BR"/>
              <a:t>Clique para editar o título mestre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BB5D9767-9392-48C4-8B17-BED5A656F71B}" type="datetimeFigureOut">
              <a:rPr lang="pt-BR" smtClean="0"/>
              <a:pPr/>
              <a:t>24/05/2017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25445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BB5D9767-9392-48C4-8B17-BED5A656F71B}" type="datetimeFigureOut">
              <a:rPr lang="pt-BR" smtClean="0"/>
              <a:pPr/>
              <a:t>24/05/2017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414371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B5D9767-9392-48C4-8B17-BED5A656F71B}" type="datetimeFigureOut">
              <a:rPr lang="pt-BR" smtClean="0"/>
              <a:pPr/>
              <a:t>24/05/2017</a:t>
            </a:fld>
            <a:endParaRPr lang="pt-B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B41EF-23A4-4A3D-9140-7CCC6797B58C}" type="slidenum">
              <a:rPr lang="pt-BR" smtClean="0"/>
              <a:pPr/>
              <a:t>‹nº›</a:t>
            </a:fld>
            <a:endParaRPr lang="pt-BR"/>
          </a:p>
        </p:txBody>
      </p:sp>
    </p:spTree>
    <p:extLst>
      <p:ext uri="{BB962C8B-B14F-4D97-AF65-F5344CB8AC3E}">
        <p14:creationId xmlns:p14="http://schemas.microsoft.com/office/powerpoint/2010/main" xmlns="" val="21701896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12192000" cy="1435100"/>
          </a:xfrm>
        </p:spPr>
        <p:txBody>
          <a:bodyPr>
            <a:normAutofit fontScale="90000"/>
          </a:bodyPr>
          <a:lstStyle/>
          <a:p>
            <a:pPr algn="ctr"/>
            <a:r>
              <a:rPr lang="pt-BR" dirty="0">
                <a:latin typeface="Gabriola" panose="04040605051002020D02" pitchFamily="82" charset="0"/>
              </a:rPr>
              <a:t>Estudando para o Enem de forma invertida</a:t>
            </a:r>
          </a:p>
        </p:txBody>
      </p:sp>
      <p:sp>
        <p:nvSpPr>
          <p:cNvPr id="3" name="Subtítulo 2"/>
          <p:cNvSpPr>
            <a:spLocks noGrp="1"/>
          </p:cNvSpPr>
          <p:nvPr>
            <p:ph type="subTitle" idx="1"/>
          </p:nvPr>
        </p:nvSpPr>
        <p:spPr>
          <a:xfrm>
            <a:off x="0" y="1825096"/>
            <a:ext cx="12192000" cy="5032904"/>
          </a:xfrm>
        </p:spPr>
        <p:txBody>
          <a:bodyPr>
            <a:normAutofit/>
          </a:bodyPr>
          <a:lstStyle/>
          <a:p>
            <a:pPr marL="457200" indent="-457200">
              <a:buFont typeface="Wingdings" panose="05000000000000000000" pitchFamily="2" charset="2"/>
              <a:buChar char="Ø"/>
            </a:pPr>
            <a:r>
              <a:rPr lang="pt-BR" sz="2800" dirty="0"/>
              <a:t>NOME: RUAN DA SILVA MOREIRA</a:t>
            </a:r>
          </a:p>
          <a:p>
            <a:pPr marL="457200" indent="-457200">
              <a:buFont typeface="Wingdings" panose="05000000000000000000" pitchFamily="2" charset="2"/>
              <a:buChar char="Ø"/>
            </a:pPr>
            <a:endParaRPr lang="pt-BR" sz="2800" dirty="0"/>
          </a:p>
          <a:p>
            <a:pPr marL="457200" indent="-457200">
              <a:buFont typeface="Wingdings" panose="05000000000000000000" pitchFamily="2" charset="2"/>
              <a:buChar char="Ø"/>
            </a:pPr>
            <a:r>
              <a:rPr lang="pt-BR" sz="2800" dirty="0"/>
              <a:t>PROFESSOR: LUCAS XAVIER</a:t>
            </a:r>
          </a:p>
          <a:p>
            <a:pPr marL="457200" indent="-457200">
              <a:buFont typeface="Wingdings" panose="05000000000000000000" pitchFamily="2" charset="2"/>
              <a:buChar char="Ø"/>
            </a:pPr>
            <a:endParaRPr lang="pt-BR" sz="2800" dirty="0"/>
          </a:p>
          <a:p>
            <a:pPr marL="457200" indent="-457200">
              <a:buFont typeface="Wingdings" panose="05000000000000000000" pitchFamily="2" charset="2"/>
              <a:buChar char="Ø"/>
            </a:pPr>
            <a:r>
              <a:rPr lang="pt-BR" sz="2800" dirty="0"/>
              <a:t>SERIÉ: 1° MO6</a:t>
            </a:r>
          </a:p>
          <a:p>
            <a:pPr marL="457200" indent="-457200">
              <a:buFont typeface="Wingdings" panose="05000000000000000000" pitchFamily="2" charset="2"/>
              <a:buChar char="Ø"/>
            </a:pPr>
            <a:endParaRPr lang="pt-BR" sz="2800" dirty="0"/>
          </a:p>
          <a:p>
            <a:pPr marL="457200" indent="-457200">
              <a:buFont typeface="Wingdings" panose="05000000000000000000" pitchFamily="2" charset="2"/>
              <a:buChar char="Ø"/>
            </a:pPr>
            <a:r>
              <a:rPr lang="pt-BR" sz="2800" dirty="0"/>
              <a:t>CINEMÁTICA: VELOCIDADE CONSTANTE </a:t>
            </a:r>
          </a:p>
          <a:p>
            <a:pPr marL="457200" indent="-457200">
              <a:buFont typeface="Wingdings" panose="05000000000000000000" pitchFamily="2" charset="2"/>
              <a:buChar char="Ø"/>
            </a:pPr>
            <a:endParaRPr lang="pt-BR" sz="2800" dirty="0"/>
          </a:p>
          <a:p>
            <a:pPr marL="457200" indent="-457200">
              <a:buFont typeface="Wingdings" panose="05000000000000000000" pitchFamily="2" charset="2"/>
              <a:buChar char="Ø"/>
            </a:pPr>
            <a:r>
              <a:rPr lang="pt-BR" sz="2800" dirty="0"/>
              <a:t>ENEM 1998 – QUESTÃO 59</a:t>
            </a:r>
          </a:p>
        </p:txBody>
      </p:sp>
      <p:pic>
        <p:nvPicPr>
          <p:cNvPr id="4" name="~PP1223.WAV">
            <a:hlinkClick r:id="" action="ppaction://media"/>
          </p:cNvPr>
          <p:cNvPicPr>
            <a:picLocks noRot="1" noChangeAspect="1"/>
          </p:cNvPicPr>
          <p:nvPr>
            <a:wavAudioFile r:embed="rId1" name="~PP1223.WAV"/>
          </p:nvPr>
        </p:nvPicPr>
        <p:blipFill>
          <a:blip r:embed="rId3"/>
          <a:stretch>
            <a:fillRect/>
          </a:stretch>
        </p:blipFill>
        <p:spPr>
          <a:xfrm>
            <a:off x="11680825" y="6346825"/>
            <a:ext cx="304800" cy="304800"/>
          </a:xfrm>
          <a:prstGeom prst="rect">
            <a:avLst/>
          </a:prstGeom>
        </p:spPr>
      </p:pic>
    </p:spTree>
    <p:extLst>
      <p:ext uri="{BB962C8B-B14F-4D97-AF65-F5344CB8AC3E}">
        <p14:creationId xmlns:p14="http://schemas.microsoft.com/office/powerpoint/2010/main" xmlns="" val="336974385"/>
      </p:ext>
    </p:extLst>
  </p:cSld>
  <p:clrMapOvr>
    <a:masterClrMapping/>
  </p:clrMapOvr>
  <p:transition advTm="227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1"/>
            <a:ext cx="12344400" cy="1866900"/>
          </a:xfrm>
        </p:spPr>
        <p:txBody>
          <a:bodyPr>
            <a:normAutofit/>
          </a:bodyPr>
          <a:lstStyle/>
          <a:p>
            <a:pPr algn="ctr"/>
            <a:r>
              <a:rPr lang="pt-BR" sz="5400" dirty="0">
                <a:latin typeface="Gabriola" panose="04040605051002020D02" pitchFamily="82" charset="0"/>
              </a:rPr>
              <a:t>cinemática</a:t>
            </a:r>
          </a:p>
        </p:txBody>
      </p:sp>
      <p:sp>
        <p:nvSpPr>
          <p:cNvPr id="3" name="Espaço Reservado para Conteúdo 2"/>
          <p:cNvSpPr>
            <a:spLocks noGrp="1"/>
          </p:cNvSpPr>
          <p:nvPr>
            <p:ph idx="1"/>
          </p:nvPr>
        </p:nvSpPr>
        <p:spPr>
          <a:xfrm>
            <a:off x="0" y="1625601"/>
            <a:ext cx="12192000" cy="5232400"/>
          </a:xfrm>
        </p:spPr>
        <p:txBody>
          <a:bodyPr/>
          <a:lstStyle/>
          <a:p>
            <a:r>
              <a:rPr lang="pt-BR" sz="2800" dirty="0"/>
              <a:t>é a parte da Mecânica que descreve o movimento, determinando a posição, a velocidade e a aceleração de um corpo em cada instante.</a:t>
            </a:r>
          </a:p>
          <a:p>
            <a:r>
              <a:rPr lang="pt-BR" sz="2800" dirty="0"/>
              <a:t>Tempo é uma noção aceita sem definição, fundamental na descrição de qualquer movimento.</a:t>
            </a:r>
          </a:p>
          <a:p>
            <a:r>
              <a:rPr lang="pt-BR" sz="2800" dirty="0"/>
              <a:t>Os corpos em estudo, denominado móveis, são considerados pontos materiais. Ponto material é um corpo cujas dimensões não interferem no estudo de determinado fenômeno.</a:t>
            </a:r>
          </a:p>
          <a:p>
            <a:endParaRPr lang="pt-BR" dirty="0"/>
          </a:p>
        </p:txBody>
      </p:sp>
      <p:pic>
        <p:nvPicPr>
          <p:cNvPr id="4" name="Imagem 3"/>
          <p:cNvPicPr>
            <a:picLocks noChangeAspect="1"/>
          </p:cNvPicPr>
          <p:nvPr/>
        </p:nvPicPr>
        <p:blipFill>
          <a:blip r:embed="rId3"/>
          <a:stretch>
            <a:fillRect/>
          </a:stretch>
        </p:blipFill>
        <p:spPr>
          <a:xfrm>
            <a:off x="3279775" y="5080000"/>
            <a:ext cx="6191250" cy="1778001"/>
          </a:xfrm>
          <a:prstGeom prst="rect">
            <a:avLst/>
          </a:prstGeom>
          <a:noFill/>
        </p:spPr>
      </p:pic>
      <p:pic>
        <p:nvPicPr>
          <p:cNvPr id="5" name="~PP2696.WAV">
            <a:hlinkClick r:id="" action="ppaction://media"/>
          </p:cNvPr>
          <p:cNvPicPr>
            <a:picLocks noRot="1" noChangeAspect="1"/>
          </p:cNvPicPr>
          <p:nvPr>
            <a:wavAudioFile r:embed="rId1" name="~PP2696.WAV"/>
          </p:nvPr>
        </p:nvPicPr>
        <p:blipFill>
          <a:blip r:embed="rId4"/>
          <a:stretch>
            <a:fillRect/>
          </a:stretch>
        </p:blipFill>
        <p:spPr>
          <a:xfrm>
            <a:off x="11680825" y="6346825"/>
            <a:ext cx="304800" cy="304800"/>
          </a:xfrm>
          <a:prstGeom prst="rect">
            <a:avLst/>
          </a:prstGeom>
        </p:spPr>
      </p:pic>
    </p:spTree>
    <p:extLst>
      <p:ext uri="{BB962C8B-B14F-4D97-AF65-F5344CB8AC3E}">
        <p14:creationId xmlns:p14="http://schemas.microsoft.com/office/powerpoint/2010/main" xmlns="" val="1897140362"/>
      </p:ext>
    </p:extLst>
  </p:cSld>
  <p:clrMapOvr>
    <a:masterClrMapping/>
  </p:clrMapOvr>
  <p:transition advTm="422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51000"/>
          </a:xfrm>
        </p:spPr>
        <p:txBody>
          <a:bodyPr>
            <a:normAutofit/>
          </a:bodyPr>
          <a:lstStyle/>
          <a:p>
            <a:pPr algn="ctr"/>
            <a:r>
              <a:rPr lang="pt-BR" sz="5400" dirty="0">
                <a:latin typeface="Gabriola" panose="04040605051002020D02" pitchFamily="82" charset="0"/>
              </a:rPr>
              <a:t>Velocidade constante</a:t>
            </a:r>
          </a:p>
        </p:txBody>
      </p:sp>
      <p:sp>
        <p:nvSpPr>
          <p:cNvPr id="3" name="Espaço Reservado para Conteúdo 2"/>
          <p:cNvSpPr>
            <a:spLocks noGrp="1"/>
          </p:cNvSpPr>
          <p:nvPr>
            <p:ph idx="1"/>
          </p:nvPr>
        </p:nvSpPr>
        <p:spPr>
          <a:xfrm>
            <a:off x="0" y="1651002"/>
            <a:ext cx="12192000" cy="5206998"/>
          </a:xfrm>
        </p:spPr>
        <p:txBody>
          <a:bodyPr>
            <a:normAutofit/>
          </a:bodyPr>
          <a:lstStyle/>
          <a:p>
            <a:r>
              <a:rPr lang="pt-BR" sz="2800" dirty="0"/>
              <a:t>desenvolvimento de várias situações cotidianas, se tornando uma ferramenta imprescindível nos cálculos de situações reais, as equações do movimento de um móvel. As situações que envolvem velocidades constantes são chamadas de movimento uniforme. Uma expressão matemática em movimento é o cálculo da velocidade média de um móvel, dada pela fórmula:</a:t>
            </a:r>
          </a:p>
        </p:txBody>
      </p:sp>
      <p:pic>
        <p:nvPicPr>
          <p:cNvPr id="4" name="Imagem 3"/>
          <p:cNvPicPr>
            <a:picLocks noChangeAspect="1"/>
          </p:cNvPicPr>
          <p:nvPr/>
        </p:nvPicPr>
        <p:blipFill>
          <a:blip r:embed="rId3"/>
          <a:stretch>
            <a:fillRect/>
          </a:stretch>
        </p:blipFill>
        <p:spPr>
          <a:xfrm>
            <a:off x="3187700" y="4203701"/>
            <a:ext cx="6057900" cy="2654299"/>
          </a:xfrm>
          <a:prstGeom prst="rect">
            <a:avLst/>
          </a:prstGeom>
          <a:noFill/>
        </p:spPr>
      </p:pic>
      <p:pic>
        <p:nvPicPr>
          <p:cNvPr id="5" name="~PP3388.WAV">
            <a:hlinkClick r:id="" action="ppaction://media"/>
          </p:cNvPr>
          <p:cNvPicPr>
            <a:picLocks noRot="1" noChangeAspect="1"/>
          </p:cNvPicPr>
          <p:nvPr>
            <a:wavAudioFile r:embed="rId1" name="~PP3388.WAV"/>
          </p:nvPr>
        </p:nvPicPr>
        <p:blipFill>
          <a:blip r:embed="rId4"/>
          <a:stretch>
            <a:fillRect/>
          </a:stretch>
        </p:blipFill>
        <p:spPr>
          <a:xfrm>
            <a:off x="11680825" y="6346825"/>
            <a:ext cx="304800" cy="304800"/>
          </a:xfrm>
          <a:prstGeom prst="rect">
            <a:avLst/>
          </a:prstGeom>
        </p:spPr>
      </p:pic>
    </p:spTree>
    <p:extLst>
      <p:ext uri="{BB962C8B-B14F-4D97-AF65-F5344CB8AC3E}">
        <p14:creationId xmlns:p14="http://schemas.microsoft.com/office/powerpoint/2010/main" xmlns="" val="386262310"/>
      </p:ext>
    </p:extLst>
  </p:cSld>
  <p:clrMapOvr>
    <a:masterClrMapping/>
  </p:clrMapOvr>
  <p:transition advTm="415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51000"/>
          </a:xfrm>
        </p:spPr>
        <p:txBody>
          <a:bodyPr>
            <a:normAutofit/>
          </a:bodyPr>
          <a:lstStyle/>
          <a:p>
            <a:pPr algn="ctr"/>
            <a:r>
              <a:rPr lang="pt-BR" sz="5400" dirty="0">
                <a:latin typeface="Gabriola" panose="04040605051002020D02" pitchFamily="82" charset="0"/>
              </a:rPr>
              <a:t>Enem questão </a:t>
            </a:r>
            <a:r>
              <a:rPr lang="pt-BR" sz="5400" dirty="0">
                <a:latin typeface="Baskerville Old Face" panose="02020602080505020303" pitchFamily="18" charset="0"/>
                <a:cs typeface="Arial" panose="020B0604020202020204" pitchFamily="34" charset="0"/>
              </a:rPr>
              <a:t>59</a:t>
            </a:r>
            <a:endParaRPr lang="pt-BR" sz="5400" dirty="0">
              <a:latin typeface="Gabriola" panose="04040605051002020D02" pitchFamily="82" charset="0"/>
            </a:endParaRPr>
          </a:p>
        </p:txBody>
      </p:sp>
      <p:sp>
        <p:nvSpPr>
          <p:cNvPr id="3" name="Espaço Reservado para Conteúdo 2"/>
          <p:cNvSpPr>
            <a:spLocks noGrp="1"/>
          </p:cNvSpPr>
          <p:nvPr>
            <p:ph idx="1"/>
          </p:nvPr>
        </p:nvSpPr>
        <p:spPr>
          <a:xfrm>
            <a:off x="0" y="1651001"/>
            <a:ext cx="12192000" cy="5207000"/>
          </a:xfrm>
        </p:spPr>
        <p:txBody>
          <a:bodyPr>
            <a:normAutofit/>
          </a:bodyPr>
          <a:lstStyle/>
          <a:p>
            <a:r>
              <a:rPr lang="pt-BR" sz="2800" dirty="0"/>
              <a:t>Em uma prova de 100 m rasos, o desempenho típico de um corredor padrão é representado pelo gráfico a seguir : </a:t>
            </a:r>
          </a:p>
        </p:txBody>
      </p:sp>
      <p:pic>
        <p:nvPicPr>
          <p:cNvPr id="4" name="Imagem 3"/>
          <p:cNvPicPr>
            <a:picLocks noChangeAspect="1"/>
          </p:cNvPicPr>
          <p:nvPr/>
        </p:nvPicPr>
        <p:blipFill>
          <a:blip r:embed="rId3"/>
          <a:stretch>
            <a:fillRect/>
          </a:stretch>
        </p:blipFill>
        <p:spPr>
          <a:xfrm>
            <a:off x="889000" y="2971800"/>
            <a:ext cx="10363200" cy="3733800"/>
          </a:xfrm>
          <a:prstGeom prst="rect">
            <a:avLst/>
          </a:prstGeom>
        </p:spPr>
      </p:pic>
      <p:pic>
        <p:nvPicPr>
          <p:cNvPr id="5" name="~PP2588.WAV">
            <a:hlinkClick r:id="" action="ppaction://media"/>
          </p:cNvPr>
          <p:cNvPicPr>
            <a:picLocks noRot="1" noChangeAspect="1"/>
          </p:cNvPicPr>
          <p:nvPr>
            <a:wavAudioFile r:embed="rId1" name="~PP2588.WAV"/>
          </p:nvPr>
        </p:nvPicPr>
        <p:blipFill>
          <a:blip r:embed="rId4"/>
          <a:stretch>
            <a:fillRect/>
          </a:stretch>
        </p:blipFill>
        <p:spPr>
          <a:xfrm>
            <a:off x="11680825" y="6346825"/>
            <a:ext cx="304800" cy="304800"/>
          </a:xfrm>
          <a:prstGeom prst="rect">
            <a:avLst/>
          </a:prstGeom>
        </p:spPr>
      </p:pic>
    </p:spTree>
    <p:extLst>
      <p:ext uri="{BB962C8B-B14F-4D97-AF65-F5344CB8AC3E}">
        <p14:creationId xmlns:p14="http://schemas.microsoft.com/office/powerpoint/2010/main" xmlns="" val="2328836323"/>
      </p:ext>
    </p:extLst>
  </p:cSld>
  <p:clrMapOvr>
    <a:masterClrMapping/>
  </p:clrMapOvr>
  <p:transition advTm="154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12192000" cy="6858000"/>
          </a:xfrm>
        </p:spPr>
        <p:txBody>
          <a:bodyPr>
            <a:normAutofit/>
          </a:bodyPr>
          <a:lstStyle/>
          <a:p>
            <a:r>
              <a:rPr lang="pt-BR" sz="2800" dirty="0"/>
              <a:t>Baseado no gráfico, em que intervalo de tempo a velocidade do corredor é aproximadamente constante:</a:t>
            </a:r>
          </a:p>
          <a:p>
            <a:r>
              <a:rPr lang="pt-BR" sz="2800" dirty="0"/>
              <a:t>A) Entre 0 e 1 segundo. </a:t>
            </a:r>
          </a:p>
          <a:p>
            <a:r>
              <a:rPr lang="pt-BR" sz="2800" dirty="0"/>
              <a:t>B) Entre 1 e 5 segundos. </a:t>
            </a:r>
          </a:p>
          <a:p>
            <a:r>
              <a:rPr lang="pt-BR" sz="2800" dirty="0"/>
              <a:t>C) Entre 5 e 8 segundos. </a:t>
            </a:r>
          </a:p>
          <a:p>
            <a:r>
              <a:rPr lang="pt-BR" sz="2800" dirty="0"/>
              <a:t>D) Entre 8 e 11 segundos. </a:t>
            </a:r>
          </a:p>
          <a:p>
            <a:r>
              <a:rPr lang="pt-BR" sz="2800" dirty="0"/>
              <a:t>E) Entre 12 e 15 segundos.</a:t>
            </a:r>
            <a:br>
              <a:rPr lang="pt-BR" sz="2800" dirty="0"/>
            </a:br>
            <a:endParaRPr lang="pt-BR" sz="2800" dirty="0"/>
          </a:p>
        </p:txBody>
      </p:sp>
      <p:pic>
        <p:nvPicPr>
          <p:cNvPr id="4" name="~PP2279.WAV">
            <a:hlinkClick r:id="" action="ppaction://media"/>
          </p:cNvPr>
          <p:cNvPicPr>
            <a:picLocks noRot="1" noChangeAspect="1"/>
          </p:cNvPicPr>
          <p:nvPr>
            <a:wavAudioFile r:embed="rId1" name="~PP2279.WAV"/>
          </p:nvPr>
        </p:nvPicPr>
        <p:blipFill>
          <a:blip r:embed="rId3"/>
          <a:stretch>
            <a:fillRect/>
          </a:stretch>
        </p:blipFill>
        <p:spPr>
          <a:xfrm>
            <a:off x="11680825" y="6346825"/>
            <a:ext cx="304800" cy="304800"/>
          </a:xfrm>
          <a:prstGeom prst="rect">
            <a:avLst/>
          </a:prstGeom>
        </p:spPr>
      </p:pic>
    </p:spTree>
    <p:extLst>
      <p:ext uri="{BB962C8B-B14F-4D97-AF65-F5344CB8AC3E}">
        <p14:creationId xmlns:p14="http://schemas.microsoft.com/office/powerpoint/2010/main" xmlns="" val="3943702784"/>
      </p:ext>
    </p:extLst>
  </p:cSld>
  <p:clrMapOvr>
    <a:masterClrMapping/>
  </p:clrMapOvr>
  <p:transition advTm="199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89100"/>
          </a:xfrm>
        </p:spPr>
        <p:txBody>
          <a:bodyPr>
            <a:normAutofit/>
          </a:bodyPr>
          <a:lstStyle/>
          <a:p>
            <a:pPr algn="ctr"/>
            <a:r>
              <a:rPr lang="pt-BR" sz="5400" dirty="0">
                <a:latin typeface="Gabriola" panose="04040605051002020D02" pitchFamily="82" charset="0"/>
              </a:rPr>
              <a:t>resolução</a:t>
            </a:r>
          </a:p>
        </p:txBody>
      </p:sp>
      <p:sp>
        <p:nvSpPr>
          <p:cNvPr id="3" name="Espaço Reservado para Conteúdo 2"/>
          <p:cNvSpPr>
            <a:spLocks noGrp="1"/>
          </p:cNvSpPr>
          <p:nvPr>
            <p:ph idx="1"/>
          </p:nvPr>
        </p:nvSpPr>
        <p:spPr>
          <a:xfrm>
            <a:off x="0" y="1485901"/>
            <a:ext cx="12192000" cy="5499100"/>
          </a:xfrm>
        </p:spPr>
        <p:txBody>
          <a:bodyPr>
            <a:normAutofit lnSpcReduction="10000"/>
          </a:bodyPr>
          <a:lstStyle/>
          <a:p>
            <a:r>
              <a:rPr lang="pt-BR" sz="2800" dirty="0"/>
              <a:t>Esta questão de física, que foi da prova de 1998 é bastante fácil de ser resolvida, pois é só uma questão de análise do gráfico e as opções também não faziam nem com que o estudante confundisse na hora de resolvê-la. Para resolver esta questão é necessário que você analise bastante o gráfico. Logo depois, para ficar melhor de entender, complete no gráfico os números que faltam no tempo ( 0,1,2,3,4,5,6,7,8,9,10,11,12,14 e 15). Com isto feito, você pode observar que entre 0 e 4 segundos a velocidade aumenta, que entre 5 e 8 segundos ela é praticamente constante e que entre 9 e 15 a velocidade passa à diminuir. Com isso podemos concluir que a resposta da questão será entre 5 e 8 segundos. </a:t>
            </a:r>
          </a:p>
          <a:p>
            <a:endParaRPr lang="pt-BR" dirty="0"/>
          </a:p>
          <a:p>
            <a:pPr algn="ctr"/>
            <a:r>
              <a:rPr lang="pt-BR" sz="4400" dirty="0">
                <a:latin typeface="Algerian" panose="04020705040A02060702" pitchFamily="82" charset="0"/>
              </a:rPr>
              <a:t>Resposta: C</a:t>
            </a:r>
          </a:p>
        </p:txBody>
      </p:sp>
      <p:pic>
        <p:nvPicPr>
          <p:cNvPr id="4" name="~PP1688.WAV">
            <a:hlinkClick r:id="" action="ppaction://media"/>
          </p:cNvPr>
          <p:cNvPicPr>
            <a:picLocks noRot="1" noChangeAspect="1"/>
          </p:cNvPicPr>
          <p:nvPr>
            <a:wavAudioFile r:embed="rId1" name="~PP1688.WAV"/>
          </p:nvPr>
        </p:nvPicPr>
        <p:blipFill>
          <a:blip r:embed="rId3"/>
          <a:stretch>
            <a:fillRect/>
          </a:stretch>
        </p:blipFill>
        <p:spPr>
          <a:xfrm>
            <a:off x="11680825" y="6346825"/>
            <a:ext cx="304800" cy="304800"/>
          </a:xfrm>
          <a:prstGeom prst="rect">
            <a:avLst/>
          </a:prstGeom>
        </p:spPr>
      </p:pic>
    </p:spTree>
    <p:extLst>
      <p:ext uri="{BB962C8B-B14F-4D97-AF65-F5344CB8AC3E}">
        <p14:creationId xmlns:p14="http://schemas.microsoft.com/office/powerpoint/2010/main" xmlns="" val="3600934318"/>
      </p:ext>
    </p:extLst>
  </p:cSld>
  <p:clrMapOvr>
    <a:masterClrMapping/>
  </p:clrMapOvr>
  <p:transition advTm="565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rilha de Vapor">
  <a:themeElements>
    <a:clrScheme name="Trilha de Vapor">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Trilha de Vapor">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ilha de Vap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TM04033937[[fn=Trilha de Vapor]]</Template>
  <TotalTime>69</TotalTime>
  <Words>348</Words>
  <Application>Microsoft Office PowerPoint</Application>
  <PresentationFormat>Personalizar</PresentationFormat>
  <Paragraphs>28</Paragraphs>
  <Slides>6</Slides>
  <Notes>0</Notes>
  <HiddenSlides>0</HiddenSlides>
  <MMClips>6</MMClips>
  <ScaleCrop>false</ScaleCrop>
  <HeadingPairs>
    <vt:vector size="4" baseType="variant">
      <vt:variant>
        <vt:lpstr>Tema</vt:lpstr>
      </vt:variant>
      <vt:variant>
        <vt:i4>1</vt:i4>
      </vt:variant>
      <vt:variant>
        <vt:lpstr>Títulos de slides</vt:lpstr>
      </vt:variant>
      <vt:variant>
        <vt:i4>6</vt:i4>
      </vt:variant>
    </vt:vector>
  </HeadingPairs>
  <TitlesOfParts>
    <vt:vector size="7" baseType="lpstr">
      <vt:lpstr>Trilha de Vapor</vt:lpstr>
      <vt:lpstr>Estudando para o Enem de forma invertida</vt:lpstr>
      <vt:lpstr>cinemática</vt:lpstr>
      <vt:lpstr>Velocidade constante</vt:lpstr>
      <vt:lpstr>Enem questão 59</vt:lpstr>
      <vt:lpstr>Slide 5</vt:lpstr>
      <vt:lpstr>resolução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Estudando para o Enem de forma invertida</dc:title>
  <dc:creator>Lucas Siqueira</dc:creator>
  <cp:lastModifiedBy>Windows</cp:lastModifiedBy>
  <cp:revision>7</cp:revision>
  <dcterms:created xsi:type="dcterms:W3CDTF">2017-05-23T18:40:10Z</dcterms:created>
  <dcterms:modified xsi:type="dcterms:W3CDTF">2017-05-24T11:26:58Z</dcterms:modified>
</cp:coreProperties>
</file>