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263" r:id="rId5"/>
    <p:sldId id="261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123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84E1-0815-4236-8A45-A4051CEE8A7B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4E9DF-F732-4FB7-967B-99E67E6BE6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E9DF-F732-4FB7-967B-99E67E6BE623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F049-CF62-4CDF-AB0E-5A39953F06A8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E7E7-1CEB-4F23-9D88-B0AE61623E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fisica/velocidade-escalar/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hyperlink" Target="http://www.infoescola.com/fisica/movimento-retilineo-uniform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2600294"/>
          </a:xfrm>
        </p:spPr>
        <p:txBody>
          <a:bodyPr/>
          <a:lstStyle/>
          <a:p>
            <a:r>
              <a:rPr lang="pt-BR" dirty="0" smtClean="0">
                <a:latin typeface="Algerian" pitchFamily="82" charset="0"/>
              </a:rPr>
              <a:t>Estudando Para O Enem De Forma Invertida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lgerian" pitchFamily="82" charset="0"/>
              </a:rPr>
              <a:t>Nome:Juan</a:t>
            </a:r>
            <a:r>
              <a:rPr lang="pt-BR" sz="2000" dirty="0" smtClean="0"/>
              <a:t> </a:t>
            </a:r>
            <a:r>
              <a:rPr lang="pt-BR" sz="2000" dirty="0" smtClean="0">
                <a:latin typeface="Algerian" pitchFamily="82" charset="0"/>
              </a:rPr>
              <a:t>Dos Santos Coutinho</a:t>
            </a:r>
          </a:p>
          <a:p>
            <a:r>
              <a:rPr lang="pt-BR" sz="2000" dirty="0" smtClean="0">
                <a:latin typeface="Algerian" pitchFamily="82" charset="0"/>
              </a:rPr>
              <a:t>Serie:1mo5</a:t>
            </a:r>
          </a:p>
          <a:p>
            <a:r>
              <a:rPr lang="pt-BR" sz="2000" dirty="0" smtClean="0">
                <a:latin typeface="Algerian" pitchFamily="82" charset="0"/>
              </a:rPr>
              <a:t>Escola Professora  </a:t>
            </a:r>
            <a:r>
              <a:rPr lang="pt-BR" sz="2000" dirty="0" err="1" smtClean="0">
                <a:latin typeface="Algerian" pitchFamily="82" charset="0"/>
              </a:rPr>
              <a:t>filomena</a:t>
            </a:r>
            <a:r>
              <a:rPr lang="pt-BR" sz="2000" dirty="0" smtClean="0">
                <a:latin typeface="Algerian" pitchFamily="82" charset="0"/>
              </a:rPr>
              <a:t> </a:t>
            </a:r>
            <a:r>
              <a:rPr lang="pt-BR" sz="2000" dirty="0" err="1" smtClean="0">
                <a:latin typeface="Algerian" pitchFamily="82" charset="0"/>
              </a:rPr>
              <a:t>Quitiba</a:t>
            </a:r>
            <a:endParaRPr lang="pt-BR" sz="2000" dirty="0" smtClean="0">
              <a:latin typeface="Algerian" pitchFamily="82" charset="0"/>
            </a:endParaRPr>
          </a:p>
          <a:p>
            <a:r>
              <a:rPr lang="pt-BR" sz="2000" dirty="0" smtClean="0">
                <a:latin typeface="Algerian" pitchFamily="82" charset="0"/>
              </a:rPr>
              <a:t>                                                 </a:t>
            </a:r>
            <a:endParaRPr lang="pt-BR" sz="2000" dirty="0">
              <a:latin typeface="Algerian" pitchFamily="82" charset="0"/>
            </a:endParaRPr>
          </a:p>
        </p:txBody>
      </p:sp>
      <p:pic>
        <p:nvPicPr>
          <p:cNvPr id="4" name="~PP3248.WAV">
            <a:hlinkClick r:id="" action="ppaction://media"/>
          </p:cNvPr>
          <p:cNvPicPr>
            <a:picLocks noRot="1" noChangeAspect="1"/>
          </p:cNvPicPr>
          <p:nvPr>
            <a:wavAudioFile r:embed="rId1" name="~PP324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5786" y="857233"/>
            <a:ext cx="7772400" cy="6000768"/>
          </a:xfrm>
        </p:spPr>
        <p:txBody>
          <a:bodyPr>
            <a:normAutofit/>
          </a:bodyPr>
          <a:lstStyle/>
          <a:p>
            <a:r>
              <a:rPr lang="pt-BR" dirty="0"/>
              <a:t>O Movimento Uniforme é qualquer movimento realizado por um corpo que percorre distâncias iguais em tempos iguais. No MU, o corpo não necessita estar se movimentando em linha reta, em círculos ou em qualquer outra forma, basta que a sua </a:t>
            </a:r>
            <a:r>
              <a:rPr lang="pt-BR" u="sng" dirty="0">
                <a:hlinkClick r:id="rId3"/>
              </a:rPr>
              <a:t>velocidade escalar</a:t>
            </a:r>
            <a:r>
              <a:rPr lang="pt-BR" dirty="0"/>
              <a:t> se mantenha a mesma por todo o tempo. Então, a velocidade escalar média é igual à velocidade escalar, pois o corpo mantém a mesma velocidade em todo o trajeto.</a:t>
            </a:r>
          </a:p>
          <a:p>
            <a:pPr algn="ctr"/>
            <a:r>
              <a:rPr lang="pt-BR" b="1" dirty="0" err="1" smtClean="0"/>
              <a:t>V</a:t>
            </a:r>
            <a:r>
              <a:rPr lang="pt-BR" b="1" baseline="-25000" dirty="0" err="1" smtClean="0"/>
              <a:t>média</a:t>
            </a:r>
            <a:r>
              <a:rPr lang="pt-BR" b="1" dirty="0"/>
              <a:t> = ∆s/∆</a:t>
            </a:r>
            <a:r>
              <a:rPr lang="pt-BR" b="1" dirty="0" smtClean="0"/>
              <a:t>t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b="1" u="sng" dirty="0">
                <a:hlinkClick r:id="rId4" tooltip="Movimento Retilíneo Uniforme"/>
              </a:rPr>
              <a:t>Movimento Retilíneo Uniforme</a:t>
            </a:r>
            <a:endParaRPr lang="pt-BR" dirty="0"/>
          </a:p>
          <a:p>
            <a:r>
              <a:rPr lang="pt-BR" dirty="0"/>
              <a:t>O Movimento Retilíneo Uniforme é a mesma coisa que o MU, exceto pelo fato de que, </a:t>
            </a:r>
            <a:r>
              <a:rPr lang="pt-BR" dirty="0" smtClean="0"/>
              <a:t>obrigatoriamente</a:t>
            </a:r>
            <a:r>
              <a:rPr lang="pt-BR" dirty="0" smtClean="0"/>
              <a:t>, </a:t>
            </a:r>
            <a:r>
              <a:rPr lang="pt-BR" dirty="0"/>
              <a:t>o trajeto percorrido pelo corpo deve ser uma linha reta.</a:t>
            </a:r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714355"/>
          </a:xfrm>
        </p:spPr>
        <p:txBody>
          <a:bodyPr/>
          <a:lstStyle/>
          <a:p>
            <a:r>
              <a:rPr lang="pt-BR" dirty="0" err="1" smtClean="0">
                <a:latin typeface="Algerian" pitchFamily="82" charset="0"/>
              </a:rPr>
              <a:t>entrodução</a:t>
            </a:r>
            <a:endParaRPr lang="pt-BR" dirty="0">
              <a:latin typeface="Algerian" pitchFamily="82" charset="0"/>
            </a:endParaRPr>
          </a:p>
        </p:txBody>
      </p:sp>
      <p:pic>
        <p:nvPicPr>
          <p:cNvPr id="5" name="~PP556.WAV">
            <a:hlinkClick r:id="" action="ppaction://media"/>
          </p:cNvPr>
          <p:cNvPicPr>
            <a:picLocks noRot="1" noChangeAspect="1"/>
          </p:cNvPicPr>
          <p:nvPr>
            <a:wavAudioFile r:embed="rId1" name="~PP55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285.WAV">
            <a:hlinkClick r:id="" action="ppaction://media"/>
          </p:cNvPr>
          <p:cNvPicPr>
            <a:picLocks noRot="1" noChangeAspect="1"/>
          </p:cNvPicPr>
          <p:nvPr>
            <a:wavAudioFile r:embed="rId1" name="~PP228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3457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57488" y="785794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lgerian" pitchFamily="82" charset="0"/>
              </a:rPr>
              <a:t>Resolução da questão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86322"/>
            <a:ext cx="507209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995.WAV">
            <a:hlinkClick r:id="" action="ppaction://media"/>
          </p:cNvPr>
          <p:cNvPicPr>
            <a:picLocks noRot="1" noChangeAspect="1"/>
          </p:cNvPicPr>
          <p:nvPr>
            <a:wavAudioFile r:embed="rId1" name="~PP199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071678"/>
            <a:ext cx="7772400" cy="2928958"/>
          </a:xfrm>
        </p:spPr>
        <p:txBody>
          <a:bodyPr>
            <a:normAutofit/>
          </a:bodyPr>
          <a:lstStyle/>
          <a:p>
            <a:r>
              <a:rPr lang="pt-BR" dirty="0" smtClean="0"/>
              <a:t>a) carroça - semana b) carro - dia c) caminhada - hora d) bicicleta - minuto e) avião - segundo </a:t>
            </a:r>
            <a:endParaRPr lang="pt-BR" i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7772400" cy="3906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Rosca 10"/>
          <p:cNvSpPr/>
          <p:nvPr/>
        </p:nvSpPr>
        <p:spPr>
          <a:xfrm>
            <a:off x="1571604" y="2714620"/>
            <a:ext cx="571504" cy="6429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~PP1140.WAV">
            <a:hlinkClick r:id="" action="ppaction://media"/>
          </p:cNvPr>
          <p:cNvPicPr>
            <a:picLocks noRot="1" noChangeAspect="1"/>
          </p:cNvPicPr>
          <p:nvPr>
            <a:wavAudioFile r:embed="rId1" name="~PP114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66</Words>
  <Application>Microsoft Office PowerPoint</Application>
  <PresentationFormat>Apresentação na tela (4:3)</PresentationFormat>
  <Paragraphs>15</Paragraphs>
  <Slides>5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Estudando Para O Enem De Forma Invertida</vt:lpstr>
      <vt:lpstr>entrodução</vt:lpstr>
      <vt:lpstr>Slide 3</vt:lpstr>
      <vt:lpstr>Slide 4</vt:lpstr>
      <vt:lpstr>a) carroça - semana b) carro - dia c) caminhada - hora d) bicicleta - minuto e) avião - segundo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Jocimar</dc:creator>
  <cp:lastModifiedBy>Windows</cp:lastModifiedBy>
  <cp:revision>13</cp:revision>
  <dcterms:created xsi:type="dcterms:W3CDTF">2017-05-23T23:44:48Z</dcterms:created>
  <dcterms:modified xsi:type="dcterms:W3CDTF">2017-05-24T12:38:25Z</dcterms:modified>
</cp:coreProperties>
</file>