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2" r:id="rId4"/>
    <p:sldId id="259" r:id="rId5"/>
    <p:sldId id="260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54" autoAdjust="0"/>
    <p:restoredTop sz="94660"/>
  </p:normalViewPr>
  <p:slideViewPr>
    <p:cSldViewPr>
      <p:cViewPr>
        <p:scale>
          <a:sx n="60" d="100"/>
          <a:sy n="60" d="100"/>
        </p:scale>
        <p:origin x="-1110" y="-28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EB4A7-0EFD-4A5E-8076-0CC5201D663B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6C019-86D7-4B87-ACA2-2BFC21967F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C019-86D7-4B87-ACA2-2BFC21967FCD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06737" y="1428736"/>
            <a:ext cx="8361229" cy="2098226"/>
          </a:xfrm>
        </p:spPr>
        <p:txBody>
          <a:bodyPr/>
          <a:lstStyle/>
          <a:p>
            <a:r>
              <a:rPr lang="pt-BR" sz="4800" dirty="0" smtClean="0"/>
              <a:t>Estudando para O </a:t>
            </a:r>
            <a:r>
              <a:rPr lang="pt-BR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enem</a:t>
            </a:r>
            <a:r>
              <a:rPr lang="pt-BR" sz="4800" dirty="0" smtClean="0"/>
              <a:t> de forma invertida</a:t>
            </a:r>
            <a:endParaRPr lang="pt-BR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93417" y="4200151"/>
            <a:ext cx="6831673" cy="1086237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pt-BR" sz="8000" dirty="0" err="1" smtClean="0"/>
              <a:t>E.E.E.F.M.</a:t>
            </a:r>
            <a:r>
              <a:rPr lang="pt-BR" sz="8000" dirty="0" smtClean="0"/>
              <a:t>“Professora Filomena </a:t>
            </a:r>
            <a:r>
              <a:rPr lang="pt-BR" sz="8000" dirty="0" err="1" smtClean="0"/>
              <a:t>Quitiba</a:t>
            </a:r>
            <a:r>
              <a:rPr lang="pt-BR" sz="8000" dirty="0" smtClean="0"/>
              <a:t>”</a:t>
            </a:r>
          </a:p>
          <a:p>
            <a:pPr algn="l"/>
            <a:r>
              <a:rPr lang="pt-BR" sz="8000" dirty="0" smtClean="0"/>
              <a:t>NOME: </a:t>
            </a:r>
            <a:r>
              <a:rPr lang="pt-BR" sz="8000" dirty="0" err="1" smtClean="0"/>
              <a:t>Marianna</a:t>
            </a:r>
            <a:r>
              <a:rPr lang="pt-BR" sz="8000" dirty="0" smtClean="0"/>
              <a:t> </a:t>
            </a:r>
            <a:r>
              <a:rPr lang="pt-BR" sz="8000" dirty="0" err="1" smtClean="0"/>
              <a:t>Laio</a:t>
            </a:r>
            <a:r>
              <a:rPr lang="pt-BR" sz="8000" dirty="0" smtClean="0"/>
              <a:t>         TURMA: 1°M06</a:t>
            </a:r>
          </a:p>
          <a:p>
            <a:pPr algn="l"/>
            <a:r>
              <a:rPr lang="pt-BR" sz="8000" dirty="0" smtClean="0"/>
              <a:t>PROFESSOR: Lucas Xavier</a:t>
            </a:r>
          </a:p>
          <a:p>
            <a:pPr algn="l"/>
            <a:r>
              <a:rPr lang="pt-BR" sz="8000" dirty="0" smtClean="0"/>
              <a:t>CIDEMATICA: Referencial</a:t>
            </a:r>
          </a:p>
          <a:p>
            <a:pPr algn="l"/>
            <a:r>
              <a:rPr lang="pt-BR" sz="8000" dirty="0" smtClean="0"/>
              <a:t>ENEM 2014. Questão 78</a:t>
            </a:r>
          </a:p>
          <a:p>
            <a:r>
              <a:rPr lang="pt-BR" sz="2000" dirty="0" smtClean="0"/>
              <a:t> </a:t>
            </a:r>
            <a:endParaRPr lang="pt-BR" sz="2000" dirty="0"/>
          </a:p>
        </p:txBody>
      </p:sp>
      <p:pic>
        <p:nvPicPr>
          <p:cNvPr id="4" name="~PP725.WAV">
            <a:hlinkClick r:id="" action="ppaction://media"/>
          </p:cNvPr>
          <p:cNvPicPr>
            <a:picLocks noRot="1" noChangeAspect="1"/>
          </p:cNvPicPr>
          <p:nvPr>
            <a:wavAudioFile r:embed="rId1" name="~PP725.WAV"/>
          </p:nvPr>
        </p:nvPicPr>
        <p:blipFill>
          <a:blip r:embed="rId3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9187343"/>
      </p:ext>
    </p:extLst>
  </p:cSld>
  <p:clrMapOvr>
    <a:masterClrMapping/>
  </p:clrMapOvr>
  <p:transition advTm="225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EFERENCI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826" y="1214422"/>
            <a:ext cx="4140825" cy="4328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8150" y="571480"/>
            <a:ext cx="7500990" cy="6643734"/>
          </a:xfrm>
        </p:spPr>
        <p:txBody>
          <a:bodyPr>
            <a:normAutofit fontScale="55000" lnSpcReduction="20000"/>
          </a:bodyPr>
          <a:lstStyle/>
          <a:p>
            <a:r>
              <a:rPr lang="pt-BR" sz="5100" b="1" dirty="0" smtClean="0"/>
              <a:t>Cinemática</a:t>
            </a:r>
            <a:r>
              <a:rPr lang="pt-BR" sz="5100" dirty="0" smtClean="0"/>
              <a:t> é a parte da Mecânica que descreve o movimento, determinando a posição, a velocidade e a aceleração de um corpo em cada instante. Tempo é uma noção aceita sem definição, fundamental na descrição de qualquer movimento. Os corpos em estudo, denominado móveis, são considerados pontos materiais. Ponto material é um corpo cujas dimensões não interferem no estudo de determinado fenômeno</a:t>
            </a:r>
          </a:p>
          <a:p>
            <a:pPr>
              <a:buNone/>
            </a:pPr>
            <a:r>
              <a:rPr lang="pt-BR" sz="5100" dirty="0" smtClean="0"/>
              <a:t>    Um corpo está em movimento quando sua posição muda no decorrer do tempo. Deste modo, a noção de movimento e de repouso de um móvel é sempre relativa a outro corpo. O corpo em relação ao qual identificamos se um móvel está em movimento ou em repouso é chamado referencial ou sistema de referência.</a:t>
            </a:r>
          </a:p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238216" y="273586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~PP774.WAV">
            <a:hlinkClick r:id="" action="ppaction://media"/>
          </p:cNvPr>
          <p:cNvPicPr>
            <a:picLocks noRot="1" noChangeAspect="1"/>
          </p:cNvPicPr>
          <p:nvPr>
            <a:wavAudioFile r:embed="rId1" name="~PP774.WAV"/>
          </p:nvPr>
        </p:nvPicPr>
        <p:blipFill>
          <a:blip r:embed="rId5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0881955"/>
      </p:ext>
    </p:extLst>
  </p:cSld>
  <p:clrMapOvr>
    <a:masterClrMapping/>
  </p:clrMapOvr>
  <p:transition advTm="572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8150" y="1285860"/>
            <a:ext cx="11453850" cy="3581400"/>
          </a:xfrm>
        </p:spPr>
        <p:txBody>
          <a:bodyPr>
            <a:noAutofit/>
          </a:bodyPr>
          <a:lstStyle/>
          <a:p>
            <a:r>
              <a:rPr lang="pt-BR" sz="3600" dirty="0" smtClean="0"/>
              <a:t>Um professor utiliza essa história em quadrinhos para discutir com os estudantes o movimento de satélites. Nesse sentido, pede a eles que analisem o movimento do coelhinho, considerando o módulo da velocidade constante.</a:t>
            </a:r>
            <a:endParaRPr lang="pt-BR" sz="3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238216" y="42860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QUESTÃO.78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~PP178.WAV">
            <a:hlinkClick r:id="" action="ppaction://media"/>
          </p:cNvPr>
          <p:cNvPicPr>
            <a:picLocks noRot="1" noChangeAspect="1"/>
          </p:cNvPicPr>
          <p:nvPr>
            <a:wavAudioFile r:embed="rId1" name="~PP178.WAV"/>
          </p:nvPr>
        </p:nvPicPr>
        <p:blipFill>
          <a:blip r:embed="rId3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6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67175" y="87051"/>
            <a:ext cx="4429155" cy="669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1023902" y="345024"/>
            <a:ext cx="308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ILUSTRAÇÃO DA QUESTÃO. 78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~PP2273.WAV">
            <a:hlinkClick r:id="" action="ppaction://media"/>
          </p:cNvPr>
          <p:cNvPicPr>
            <a:picLocks noRot="1" noChangeAspect="1"/>
          </p:cNvPicPr>
          <p:nvPr>
            <a:wavAudioFile r:embed="rId1" name="~PP2273.WAV"/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2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8150" y="857232"/>
            <a:ext cx="11287204" cy="3581400"/>
          </a:xfrm>
        </p:spPr>
        <p:txBody>
          <a:bodyPr>
            <a:noAutofit/>
          </a:bodyPr>
          <a:lstStyle/>
          <a:p>
            <a:r>
              <a:rPr lang="pt-BR" sz="3300" dirty="0" smtClean="0"/>
              <a:t>Desprezando a existência de forças </a:t>
            </a:r>
            <a:r>
              <a:rPr lang="pt-BR" sz="3300" dirty="0" err="1" smtClean="0"/>
              <a:t>dissipativas</a:t>
            </a:r>
            <a:r>
              <a:rPr lang="pt-BR" sz="3300" dirty="0" smtClean="0"/>
              <a:t>, o vetor aceleração tangencial do coelhinho, no terceiro quadrinho, é</a:t>
            </a:r>
          </a:p>
          <a:p>
            <a:pPr>
              <a:buNone/>
            </a:pPr>
            <a:r>
              <a:rPr lang="pt-BR" sz="3300" dirty="0" smtClean="0"/>
              <a:t>   a) nulo.</a:t>
            </a:r>
          </a:p>
          <a:p>
            <a:pPr>
              <a:buNone/>
            </a:pPr>
            <a:r>
              <a:rPr lang="pt-BR" sz="3300" dirty="0" smtClean="0"/>
              <a:t>   b) paralelo à sua velocidade linear e no mesmo sentido.</a:t>
            </a:r>
          </a:p>
          <a:p>
            <a:pPr>
              <a:buNone/>
            </a:pPr>
            <a:r>
              <a:rPr lang="pt-BR" sz="3300" dirty="0" smtClean="0"/>
              <a:t>   c) paralelo à sua velocidade linear e no sentido oposto.</a:t>
            </a:r>
          </a:p>
          <a:p>
            <a:pPr>
              <a:buNone/>
            </a:pPr>
            <a:r>
              <a:rPr lang="pt-BR" sz="3300" dirty="0" smtClean="0"/>
              <a:t>   d) perpendicular à sua velocidade linear e dirigido para o centro da Terra.</a:t>
            </a:r>
          </a:p>
          <a:p>
            <a:pPr>
              <a:buNone/>
            </a:pPr>
            <a:r>
              <a:rPr lang="pt-BR" sz="3300" dirty="0" smtClean="0"/>
              <a:t>   e) perpendicular à sua velocidade linear e dirigido para fora da superfície da Terra.</a:t>
            </a:r>
            <a:endParaRPr lang="pt-BR" sz="3300" dirty="0"/>
          </a:p>
        </p:txBody>
      </p:sp>
      <p:sp>
        <p:nvSpPr>
          <p:cNvPr id="4" name="Retângulo 3"/>
          <p:cNvSpPr/>
          <p:nvPr/>
        </p:nvSpPr>
        <p:spPr>
          <a:xfrm>
            <a:off x="1023902" y="416462"/>
            <a:ext cx="3968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OPÇÃO DE RESPOSTA DA QUESTÃO. 78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~PP696.WAV">
            <a:hlinkClick r:id="" action="ppaction://media"/>
          </p:cNvPr>
          <p:cNvPicPr>
            <a:picLocks noRot="1" noChangeAspect="1"/>
          </p:cNvPicPr>
          <p:nvPr>
            <a:wavAudioFile r:embed="rId1" name="~PP696.WAV"/>
          </p:nvPr>
        </p:nvPicPr>
        <p:blipFill>
          <a:blip r:embed="rId3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48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8150" y="857232"/>
            <a:ext cx="11453850" cy="5929354"/>
          </a:xfrm>
        </p:spPr>
        <p:txBody>
          <a:bodyPr>
            <a:normAutofit/>
          </a:bodyPr>
          <a:lstStyle/>
          <a:p>
            <a:r>
              <a:rPr lang="pt-BR" sz="3300" dirty="0" smtClean="0"/>
              <a:t>Desprezando a existência de forças </a:t>
            </a:r>
            <a:r>
              <a:rPr lang="pt-BR" sz="3300" dirty="0" err="1" smtClean="0"/>
              <a:t>dissipativas</a:t>
            </a:r>
            <a:r>
              <a:rPr lang="pt-BR" sz="3300" dirty="0" smtClean="0"/>
              <a:t>, o vetor aceleração tangencial do coelhinho, no terceiro quadrinho, é</a:t>
            </a:r>
          </a:p>
          <a:p>
            <a:pPr>
              <a:buNone/>
            </a:pPr>
            <a:r>
              <a:rPr lang="pt-BR" sz="3300" dirty="0" smtClean="0"/>
              <a:t>   </a:t>
            </a:r>
            <a:r>
              <a:rPr lang="pt-BR" sz="3300" dirty="0" smtClean="0">
                <a:solidFill>
                  <a:srgbClr val="C00000"/>
                </a:solidFill>
              </a:rPr>
              <a:t>a) nulo.</a:t>
            </a:r>
          </a:p>
          <a:p>
            <a:pPr>
              <a:buNone/>
            </a:pPr>
            <a:r>
              <a:rPr lang="pt-BR" sz="3300" dirty="0" smtClean="0"/>
              <a:t>   b) paralelo à sua velocidade linear e no mesmo sentido.</a:t>
            </a:r>
          </a:p>
          <a:p>
            <a:pPr>
              <a:buNone/>
            </a:pPr>
            <a:r>
              <a:rPr lang="pt-BR" sz="3300" dirty="0" smtClean="0"/>
              <a:t>   c) paralelo à sua velocidade linear e no sentido oposto.</a:t>
            </a:r>
          </a:p>
          <a:p>
            <a:pPr>
              <a:buNone/>
            </a:pPr>
            <a:r>
              <a:rPr lang="pt-BR" sz="3300" dirty="0" smtClean="0"/>
              <a:t>   d) perpendicular à sua velocidade linear e dirigido para o centro da Terra.</a:t>
            </a:r>
          </a:p>
          <a:p>
            <a:pPr>
              <a:buNone/>
            </a:pPr>
            <a:r>
              <a:rPr lang="pt-BR" sz="3300" dirty="0" smtClean="0"/>
              <a:t>   e) perpendicular à sua velocidade linear e dirigido para fora da superfície da Terra.</a:t>
            </a:r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023902" y="416462"/>
            <a:ext cx="4480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RESOLUÇÃO DA RESPOSTA DA QUESTÃO. 78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~PP2433.WAV">
            <a:hlinkClick r:id="" action="ppaction://media"/>
          </p:cNvPr>
          <p:cNvPicPr>
            <a:picLocks noRot="1" noChangeAspect="1"/>
          </p:cNvPicPr>
          <p:nvPr>
            <a:wavAudioFile r:embed="rId1" name="~PP2433.WAV"/>
          </p:nvPr>
        </p:nvPicPr>
        <p:blipFill>
          <a:blip r:embed="rId3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8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F10001025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10001025" id="{F9915BBD-9749-466F-995C-8C8D6A938EC0}" vid="{CF1D1A65-FC75-42D2-B7EF-D2991382DC6F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262</Words>
  <Application>Microsoft Office PowerPoint</Application>
  <PresentationFormat>Personalizar</PresentationFormat>
  <Paragraphs>28</Paragraphs>
  <Slides>6</Slides>
  <Notes>1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TF10001025</vt:lpstr>
      <vt:lpstr>Estudando para O enem de forma invertida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pc</dc:creator>
  <cp:lastModifiedBy>Windows</cp:lastModifiedBy>
  <cp:revision>14</cp:revision>
  <dcterms:modified xsi:type="dcterms:W3CDTF">2017-05-11T11:42:15Z</dcterms:modified>
</cp:coreProperties>
</file>