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2AADA-C5D5-4439-BDB9-13F3753A342D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81B3E-46B2-4603-9D72-E8CB4A501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70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1B3E-46B2-4603-9D72-E8CB4A50130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46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4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36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78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45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36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77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80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33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01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30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D26E-6261-4494-9CE8-B843A8E64605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14ABE-DCEA-4DA3-8C2E-E82C66D321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625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Nome: </a:t>
            </a:r>
            <a:r>
              <a:rPr lang="pt-BR" dirty="0" err="1" smtClean="0">
                <a:solidFill>
                  <a:schemeClr val="tx1"/>
                </a:solidFill>
              </a:rPr>
              <a:t>Harimon</a:t>
            </a:r>
            <a:r>
              <a:rPr lang="pt-BR" dirty="0" smtClean="0">
                <a:solidFill>
                  <a:schemeClr val="tx1"/>
                </a:solidFill>
              </a:rPr>
              <a:t> Almeida   Série: 1ºM06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Enem: 1998 - 60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Cinemática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AUD-20170510-WA002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Cinemática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o ramo da física que se ocupa da descrição dos movimentos dos corpos, sem se preocupar com a análise de suas causas. Geralmente trabalha-se aqui com </a:t>
            </a:r>
            <a:r>
              <a:rPr lang="pt-BR" b="1" dirty="0" smtClean="0"/>
              <a:t>partículas</a:t>
            </a:r>
            <a:r>
              <a:rPr lang="pt-BR" dirty="0" smtClean="0"/>
              <a:t> ou </a:t>
            </a:r>
            <a:r>
              <a:rPr lang="pt-BR" b="1" dirty="0" smtClean="0"/>
              <a:t>pontos materiais</a:t>
            </a:r>
            <a:r>
              <a:rPr lang="pt-BR" dirty="0" smtClean="0"/>
              <a:t>, corpos em que todos os seus pontos se movem de maneira igual (mesma velocidade, com a mesma orientação) e em que são desprezadas suas dimensões em relação ao problema.</a:t>
            </a:r>
            <a:endParaRPr lang="pt-BR" dirty="0"/>
          </a:p>
        </p:txBody>
      </p:sp>
      <p:pic>
        <p:nvPicPr>
          <p:cNvPr id="4" name="AUD-20170510-WA002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Cinemática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988933" cy="213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-20170510-WA002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60 – ENEM 1998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6506887" cy="2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170510-WA002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Resolução</a:t>
            </a:r>
            <a:br>
              <a:rPr lang="pt-BR" dirty="0" smtClean="0"/>
            </a:br>
            <a:r>
              <a:rPr lang="pt-BR" dirty="0" smtClean="0"/>
              <a:t>Resposta: A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478960" cy="2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170510-WA002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97</Words>
  <Application>Microsoft Office PowerPoint</Application>
  <PresentationFormat>Apresentação na tela (4:3)</PresentationFormat>
  <Paragraphs>10</Paragraphs>
  <Slides>5</Slides>
  <Notes>1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Estudando para o ENEM de forma invertida</vt:lpstr>
      <vt:lpstr>Cinemática</vt:lpstr>
      <vt:lpstr>Exemplo Cinemática</vt:lpstr>
      <vt:lpstr>Questão 60 – ENEM 1998</vt:lpstr>
      <vt:lpstr>Resolução Resposta: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Haribaba</dc:creator>
  <cp:lastModifiedBy>Haribaba</cp:lastModifiedBy>
  <cp:revision>13</cp:revision>
  <dcterms:created xsi:type="dcterms:W3CDTF">2017-05-09T22:28:02Z</dcterms:created>
  <dcterms:modified xsi:type="dcterms:W3CDTF">2017-05-11T02:18:51Z</dcterms:modified>
</cp:coreProperties>
</file>