
<file path=[Content_Types].xml><?xml version="1.0" encoding="utf-8"?>
<Types xmlns="http://schemas.openxmlformats.org/package/2006/content-types">
  <Default Extension="png" ContentType="image/png"/>
  <Default Extension="3gp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56" r:id="rId2"/>
    <p:sldId id="258" r:id="rId3"/>
    <p:sldId id="260" r:id="rId4"/>
    <p:sldId id="257" r:id="rId5"/>
    <p:sldId id="259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2AADA-C5D5-4439-BDB9-13F3753A342D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81B3E-46B2-4603-9D72-E8CB4A5013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709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81B3E-46B2-4603-9D72-E8CB4A50130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46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D26E-6261-4494-9CE8-B843A8E64605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4ABE-DCEA-4DA3-8C2E-E82C66D321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54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D26E-6261-4494-9CE8-B843A8E64605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4ABE-DCEA-4DA3-8C2E-E82C66D321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36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D26E-6261-4494-9CE8-B843A8E64605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4ABE-DCEA-4DA3-8C2E-E82C66D321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786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D26E-6261-4494-9CE8-B843A8E64605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4ABE-DCEA-4DA3-8C2E-E82C66D321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45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D26E-6261-4494-9CE8-B843A8E64605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4ABE-DCEA-4DA3-8C2E-E82C66D321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1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D26E-6261-4494-9CE8-B843A8E64605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4ABE-DCEA-4DA3-8C2E-E82C66D321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36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D26E-6261-4494-9CE8-B843A8E64605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4ABE-DCEA-4DA3-8C2E-E82C66D321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3771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D26E-6261-4494-9CE8-B843A8E64605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4ABE-DCEA-4DA3-8C2E-E82C66D321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80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D26E-6261-4494-9CE8-B843A8E64605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4ABE-DCEA-4DA3-8C2E-E82C66D321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334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D26E-6261-4494-9CE8-B843A8E64605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4ABE-DCEA-4DA3-8C2E-E82C66D321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01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D26E-6261-4494-9CE8-B843A8E64605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4ABE-DCEA-4DA3-8C2E-E82C66D321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530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CD26E-6261-4494-9CE8-B843A8E64605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14ABE-DCEA-4DA3-8C2E-E82C66D321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6250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3gp"/><Relationship Id="rId1" Type="http://schemas.microsoft.com/office/2007/relationships/media" Target="../media/media1.3g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3gp"/><Relationship Id="rId1" Type="http://schemas.microsoft.com/office/2007/relationships/media" Target="../media/media2.3g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3gp"/><Relationship Id="rId1" Type="http://schemas.microsoft.com/office/2007/relationships/media" Target="../media/media3.3gp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3gp"/><Relationship Id="rId1" Type="http://schemas.microsoft.com/office/2007/relationships/media" Target="../media/media4.3g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3gp"/><Relationship Id="rId1" Type="http://schemas.microsoft.com/office/2007/relationships/media" Target="../media/media5.3g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Estudando para o ENEM de forma invertida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9632" y="3861048"/>
            <a:ext cx="6400800" cy="17526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Nome: Eduardo Feres   Série: 1ºM05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Enem: 2002- Questão 55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Cinemática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6" name="1 slide.3g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60232" y="3370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Cinemática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É o ramo da física que se ocupa da descrição dos movimentos dos corpos, sem se preocupar com a análise de suas causas. Geralmente trabalha-se aqui com </a:t>
            </a:r>
            <a:r>
              <a:rPr lang="pt-BR" b="1" dirty="0" smtClean="0"/>
              <a:t>partículas</a:t>
            </a:r>
            <a:r>
              <a:rPr lang="pt-BR" dirty="0" smtClean="0"/>
              <a:t> ou </a:t>
            </a:r>
            <a:r>
              <a:rPr lang="pt-BR" b="1" dirty="0" smtClean="0"/>
              <a:t>pontos materiais</a:t>
            </a:r>
            <a:r>
              <a:rPr lang="pt-BR" dirty="0" smtClean="0"/>
              <a:t>, corpos em que todos os seus pontos se movem de maneira igual (mesma velocidade, com a mesma orientação) e em que são desprezadas suas dimensões em relação ao problema.</a:t>
            </a:r>
            <a:endParaRPr lang="pt-BR" dirty="0"/>
          </a:p>
        </p:txBody>
      </p:sp>
      <p:pic>
        <p:nvPicPr>
          <p:cNvPr id="4" name="slide 2.3g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14902" y="271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9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de 3.3g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8264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55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As cidades de Quito e Cingapura encontram-se próximas à linha do equador e em pontos diametralmente opostos no globo terrestre. Considerando o raio da Terra igual a 6370 km, pode-se afirmar que um avião saindo de Quito, voando em média 800 km/h, descontando as paradas de escala, chega a Cingapura em aproximadamente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(A) 16 horas.</a:t>
            </a:r>
          </a:p>
          <a:p>
            <a:r>
              <a:rPr lang="pt-BR" dirty="0" smtClean="0"/>
              <a:t>(B) 20 horas.</a:t>
            </a:r>
          </a:p>
          <a:p>
            <a:r>
              <a:rPr lang="pt-BR" dirty="0" smtClean="0"/>
              <a:t>(C) 25 horas.</a:t>
            </a:r>
          </a:p>
          <a:p>
            <a:r>
              <a:rPr lang="pt-BR" dirty="0" smtClean="0"/>
              <a:t>(D) 32 horas.</a:t>
            </a:r>
          </a:p>
          <a:p>
            <a:r>
              <a:rPr lang="pt-BR" dirty="0" smtClean="0"/>
              <a:t>(E) 36 horas. </a:t>
            </a:r>
          </a:p>
          <a:p>
            <a:endParaRPr lang="pt-BR" dirty="0"/>
          </a:p>
        </p:txBody>
      </p:sp>
      <p:pic>
        <p:nvPicPr>
          <p:cNvPr id="4" name="slide4.3g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16216" y="4797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0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Δs</a:t>
            </a:r>
            <a:r>
              <a:rPr lang="pt-BR" dirty="0"/>
              <a:t> = π × </a:t>
            </a:r>
            <a:r>
              <a:rPr lang="pt-BR" dirty="0" smtClean="0"/>
              <a:t>R </a:t>
            </a:r>
            <a:r>
              <a:rPr lang="pt-BR" dirty="0" err="1"/>
              <a:t>vm</a:t>
            </a:r>
            <a:r>
              <a:rPr lang="pt-BR" dirty="0"/>
              <a:t> = </a:t>
            </a:r>
            <a:r>
              <a:rPr lang="pt-BR" dirty="0" smtClean="0"/>
              <a:t>800km/h</a:t>
            </a:r>
          </a:p>
          <a:p>
            <a:endParaRPr lang="pt-BR" dirty="0" smtClean="0"/>
          </a:p>
          <a:p>
            <a:r>
              <a:rPr lang="pt-BR" dirty="0" smtClean="0"/>
              <a:t>800 = </a:t>
            </a:r>
            <a:r>
              <a:rPr lang="el-GR" dirty="0" smtClean="0"/>
              <a:t>π × 6370</a:t>
            </a:r>
            <a:r>
              <a:rPr lang="pt-BR" dirty="0" smtClean="0"/>
              <a:t>/</a:t>
            </a:r>
            <a:r>
              <a:rPr lang="el-GR" dirty="0" smtClean="0"/>
              <a:t>Δ</a:t>
            </a:r>
            <a:r>
              <a:rPr lang="pt-BR" dirty="0" smtClean="0"/>
              <a:t>t</a:t>
            </a:r>
            <a:r>
              <a:rPr lang="el-GR" dirty="0" smtClean="0"/>
              <a:t> </a:t>
            </a:r>
            <a:r>
              <a:rPr lang="el-GR" dirty="0"/>
              <a:t>⇒ Δ</a:t>
            </a:r>
            <a:r>
              <a:rPr lang="pt-BR" dirty="0"/>
              <a:t>t = </a:t>
            </a:r>
            <a:r>
              <a:rPr lang="pt-BR" dirty="0" smtClean="0"/>
              <a:t>25h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3291998" cy="278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lide5.3g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14003" y="53486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170</Words>
  <Application>Microsoft Office PowerPoint</Application>
  <PresentationFormat>Apresentação na tela (4:3)</PresentationFormat>
  <Paragraphs>17</Paragraphs>
  <Slides>5</Slides>
  <Notes>1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Estudando para o ENEM de forma invertida</vt:lpstr>
      <vt:lpstr>Cinemática</vt:lpstr>
      <vt:lpstr>Apresentação do PowerPoint</vt:lpstr>
      <vt:lpstr>Questão 55</vt:lpstr>
      <vt:lpstr>Resolução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Haribaba</dc:creator>
  <cp:lastModifiedBy>Haribaba</cp:lastModifiedBy>
  <cp:revision>8</cp:revision>
  <dcterms:created xsi:type="dcterms:W3CDTF">2017-05-09T22:28:02Z</dcterms:created>
  <dcterms:modified xsi:type="dcterms:W3CDTF">2017-05-09T23:46:06Z</dcterms:modified>
</cp:coreProperties>
</file>