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43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51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6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66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2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8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85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61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5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249A-B1BD-444F-9A83-BFF1BC430F02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1A49-E151-4F05-AC78-72305955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1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26779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 </a:t>
            </a:r>
            <a:br>
              <a:rPr lang="pt-BR" dirty="0" smtClean="0"/>
            </a:br>
            <a:r>
              <a:rPr lang="pt-BR" dirty="0" smtClean="0"/>
              <a:t>cinemática</a:t>
            </a:r>
            <a:br>
              <a:rPr lang="pt-BR" dirty="0" smtClean="0"/>
            </a:br>
            <a:r>
              <a:rPr lang="pt-BR" dirty="0" smtClean="0"/>
              <a:t>ENEM :2002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12968" cy="244827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Nome: Bianca Cristina Costa Lobo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Marchiori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Turma: 1ºM04</a:t>
            </a: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EEEFM prof.ª Filomena </a:t>
            </a:r>
            <a:r>
              <a:rPr lang="pt-B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Quitiba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76"/>
    </mc:Choice>
    <mc:Fallback>
      <p:transition spd="slow" advTm="12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 excesso de peso pode prejudicar o desempenho de um atleta profissional em corridas de longa distância como a maratona (42,2 km), a meia-maratona (21,1 km) ou uma prova de 10 km. Para saber uma aproximação do intervalo de tempo a mais perdido para completar uma corrida devido ao excesso de peso, muitos atletas utilizam os dados apresentados na tabela e no gráfico: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08"/>
    </mc:Choice>
    <mc:Fallback>
      <p:transition spd="slow" advTm="29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5" y="548680"/>
            <a:ext cx="8122061" cy="553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3"/>
    </mc:Choice>
    <mc:Fallback>
      <p:transition spd="slow" advTm="7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4"/>
    </mc:Choice>
    <mc:Fallback>
      <p:transition spd="slow" advTm="2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Usando essas informações, um atleta de ossatura grande, pesando 63 kg e com altura igual a 1,59 m, que tenha corrido uma meia maratona, pode estimar que, em condições de peso ideal, teria melhorado seu tempo na prova em</a:t>
            </a:r>
          </a:p>
          <a:p>
            <a:endParaRPr lang="pt-BR" dirty="0" smtClean="0"/>
          </a:p>
          <a:p>
            <a:r>
              <a:rPr lang="pt-BR" dirty="0" smtClean="0"/>
              <a:t>(A) 0,32 minuto. </a:t>
            </a:r>
          </a:p>
          <a:p>
            <a:r>
              <a:rPr lang="pt-BR" dirty="0" smtClean="0"/>
              <a:t>(B) 0,67 minuto. </a:t>
            </a:r>
          </a:p>
          <a:p>
            <a:r>
              <a:rPr lang="pt-BR" dirty="0" smtClean="0"/>
              <a:t>(C) 1,60 minuto. </a:t>
            </a:r>
          </a:p>
          <a:p>
            <a:r>
              <a:rPr lang="pt-BR" dirty="0" smtClean="0"/>
              <a:t>(D) 2,68 minutos. </a:t>
            </a:r>
          </a:p>
          <a:p>
            <a:r>
              <a:rPr lang="pt-BR" dirty="0" smtClean="0"/>
              <a:t>(E) 3,35 minutos.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05"/>
    </mc:Choice>
    <mc:Fallback>
      <p:transition spd="slow" advTm="3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Usando essas informações, Um atleta de ossatura grande, de massa 63 kg e com altura igual a 1,59 m, que tenha corrido uma meia maratona, pode estimar que, em condições de peso ideal, deveria ter massa de 58 kg. Nestas condições, o atleta teria 63 kg – 58 kg = 5 kg, acima do valor ideal. Na corrida de meia maratona, para 1 kg acima do valor ideal o atleta perde 0,67 min. </a:t>
            </a:r>
          </a:p>
          <a:p>
            <a:endParaRPr lang="pt-BR" dirty="0" smtClean="0"/>
          </a:p>
          <a:p>
            <a:r>
              <a:rPr lang="pt-BR" dirty="0" smtClean="0"/>
              <a:t>Para 5 kg acima do valor ideal o atleta perderá: 5 x 0,67 min = 3,35 min.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b="1" u="sng" dirty="0" smtClean="0"/>
              <a:t>Observação</a:t>
            </a:r>
            <a:r>
              <a:rPr lang="pt-BR" dirty="0" smtClean="0"/>
              <a:t>: O enunciado da questão refere-se ao peso do atleta, mas na realidade é a massa.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Resposta: (E)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23"/>
    </mc:Choice>
    <mc:Fallback>
      <p:transition spd="slow" advTm="55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296</Words>
  <Application>Microsoft Office PowerPoint</Application>
  <PresentationFormat>Apresentação na tela (4:3)</PresentationFormat>
  <Paragraphs>22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Estudando para o ENEM de forma invertida  cinemática ENEM :2002 </vt:lpstr>
      <vt:lpstr>Apresentação do PowerPoint</vt:lpstr>
      <vt:lpstr>Apresentação do PowerPoint</vt:lpstr>
      <vt:lpstr>Apresentação do PowerPoint</vt:lpstr>
      <vt:lpstr>Apresentação do PowerPoint</vt:lpstr>
      <vt:lpstr>Resolução: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 cinemática ENEM :2002 </dc:title>
  <dc:creator>Raniely Detemann</dc:creator>
  <cp:lastModifiedBy>Micro</cp:lastModifiedBy>
  <cp:revision>2</cp:revision>
  <dcterms:created xsi:type="dcterms:W3CDTF">2017-05-10T18:25:16Z</dcterms:created>
  <dcterms:modified xsi:type="dcterms:W3CDTF">2017-05-11T18:43:29Z</dcterms:modified>
</cp:coreProperties>
</file>