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9D0B89C-BA6D-493B-9C50-2A6F1CAC1BA4}" type="datetimeFigureOut">
              <a:rPr lang="pt-BR" smtClean="0"/>
              <a:pPr/>
              <a:t>18/05/2017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435A99-3D65-440A-ADF0-50FC401068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Questão 81 do Enem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sz="3600" dirty="0" smtClean="0">
              <a:latin typeface="Algerian" pitchFamily="82" charset="0"/>
            </a:endParaRPr>
          </a:p>
          <a:p>
            <a:r>
              <a:rPr lang="pt-BR" sz="3600" dirty="0" smtClean="0">
                <a:latin typeface="Algerian" pitchFamily="82" charset="0"/>
              </a:rPr>
              <a:t>2011</a:t>
            </a:r>
          </a:p>
          <a:p>
            <a:r>
              <a:rPr lang="pt-BR" sz="3600" dirty="0" smtClean="0">
                <a:latin typeface="Algerian" pitchFamily="82" charset="0"/>
              </a:rPr>
              <a:t>Nome: Ramon </a:t>
            </a:r>
            <a:r>
              <a:rPr lang="pt-BR" sz="3600" dirty="0" err="1" smtClean="0">
                <a:latin typeface="Algerian" pitchFamily="82" charset="0"/>
              </a:rPr>
              <a:t>sousa</a:t>
            </a:r>
            <a:endParaRPr lang="pt-BR" sz="3600" dirty="0" smtClean="0">
              <a:latin typeface="Algerian" pitchFamily="82" charset="0"/>
            </a:endParaRPr>
          </a:p>
          <a:p>
            <a:r>
              <a:rPr lang="pt-BR" sz="3600" dirty="0" smtClean="0">
                <a:latin typeface="Algerian" pitchFamily="82" charset="0"/>
              </a:rPr>
              <a:t>2°N01</a:t>
            </a:r>
          </a:p>
        </p:txBody>
      </p:sp>
      <p:pic>
        <p:nvPicPr>
          <p:cNvPr id="8" name="~PP371.WAV">
            <a:hlinkClick r:id="" action="ppaction://media"/>
          </p:cNvPr>
          <p:cNvPicPr>
            <a:picLocks noRot="1" noChangeAspect="1"/>
          </p:cNvPicPr>
          <p:nvPr>
            <a:wavAudioFile r:embed="rId1" name="~PP371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701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 descr="Sem ss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836713"/>
            <a:ext cx="7848872" cy="6021287"/>
          </a:xfrm>
        </p:spPr>
      </p:pic>
      <p:pic>
        <p:nvPicPr>
          <p:cNvPr id="10" name="~PP1803.WAV">
            <a:hlinkClick r:id="" action="ppaction://media"/>
          </p:cNvPr>
          <p:cNvPicPr>
            <a:picLocks noRot="1" noChangeAspect="1"/>
          </p:cNvPicPr>
          <p:nvPr>
            <a:wavAudioFile r:embed="rId1" name="~PP1803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6231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1763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tx1"/>
                </a:solidFill>
                <a:latin typeface="Arial Rounded MT Bold" pitchFamily="34" charset="0"/>
              </a:rPr>
              <a:t>A posição que conseguirão segurar a régua e o tempo da reação.</a:t>
            </a:r>
            <a:endParaRPr lang="pt-BR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55577" y="1700808"/>
          <a:ext cx="8136903" cy="448886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320479"/>
                <a:gridCol w="3816424"/>
              </a:tblGrid>
              <a:tr h="180020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Distancia </a:t>
                      </a:r>
                      <a:r>
                        <a:rPr lang="pt-BR" sz="2800" baseline="0" dirty="0" smtClean="0"/>
                        <a:t> percorrida pela régua durante a queda .</a:t>
                      </a:r>
                    </a:p>
                    <a:p>
                      <a:r>
                        <a:rPr lang="pt-BR" sz="2800" baseline="0" dirty="0" smtClean="0"/>
                        <a:t>              (metro)</a:t>
                      </a:r>
                      <a:endParaRPr lang="pt-BR" sz="2800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      Tempo de reação</a:t>
                      </a:r>
                    </a:p>
                    <a:p>
                      <a:endParaRPr lang="pt-BR" sz="2400" dirty="0" smtClean="0"/>
                    </a:p>
                    <a:p>
                      <a:r>
                        <a:rPr lang="pt-BR" sz="2400" dirty="0" smtClean="0"/>
                        <a:t>             (segundo)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0,30</a:t>
                      </a:r>
                      <a:endParaRPr lang="pt-BR" sz="3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0,24</a:t>
                      </a:r>
                    </a:p>
                    <a:p>
                      <a:endParaRPr lang="pt-BR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28236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0,15</a:t>
                      </a:r>
                      <a:endParaRPr lang="pt-BR" sz="3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0,17</a:t>
                      </a:r>
                      <a:endParaRPr lang="pt-BR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06987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0,10</a:t>
                      </a:r>
                      <a:endParaRPr lang="pt-BR" sz="3200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0,14</a:t>
                      </a:r>
                      <a:endParaRPr lang="pt-BR" sz="32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~PP1773.WAV">
            <a:hlinkClick r:id="" action="ppaction://media"/>
          </p:cNvPr>
          <p:cNvPicPr>
            <a:picLocks noRot="1" noChangeAspect="1"/>
          </p:cNvPicPr>
          <p:nvPr>
            <a:wavAudioFile r:embed="rId1" name="~PP1773.WAV"/>
          </p:nvPr>
        </p:nvPicPr>
        <p:blipFill>
          <a:blip r:embed="rId3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834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em ss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8496944" cy="4680520"/>
          </a:xfrm>
        </p:spPr>
      </p:pic>
      <p:pic>
        <p:nvPicPr>
          <p:cNvPr id="7" name="~PP243.WAV">
            <a:hlinkClick r:id="" action="ppaction://media"/>
          </p:cNvPr>
          <p:cNvPicPr>
            <a:picLocks noRot="1" noChangeAspect="1"/>
          </p:cNvPicPr>
          <p:nvPr>
            <a:wavAudioFile r:embed="rId1" name="~PP243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5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Regua-de-Metal-30c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2249488"/>
            <a:ext cx="5688632" cy="4324350"/>
          </a:xfrm>
        </p:spPr>
      </p:pic>
      <p:pic>
        <p:nvPicPr>
          <p:cNvPr id="7" name="~PP955.WAV">
            <a:hlinkClick r:id="" action="ppaction://media"/>
          </p:cNvPr>
          <p:cNvPicPr>
            <a:picLocks noRot="1" noChangeAspect="1"/>
          </p:cNvPicPr>
          <p:nvPr>
            <a:wavAudioFile r:embed="rId1" name="~PP955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4661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em ss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492896"/>
            <a:ext cx="7416824" cy="3168352"/>
          </a:xfrm>
        </p:spPr>
      </p:pic>
      <p:pic>
        <p:nvPicPr>
          <p:cNvPr id="6" name="~PP2628.WAV">
            <a:hlinkClick r:id="" action="ppaction://media"/>
          </p:cNvPr>
          <p:cNvPicPr>
            <a:picLocks noRot="1" noChangeAspect="1"/>
          </p:cNvPicPr>
          <p:nvPr>
            <a:wavAudioFile r:embed="rId1" name="~PP2628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em ss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7488832" cy="2882329"/>
          </a:xfrm>
        </p:spPr>
      </p:pic>
      <p:pic>
        <p:nvPicPr>
          <p:cNvPr id="6" name="~PP2392.WAV">
            <a:hlinkClick r:id="" action="ppaction://media"/>
          </p:cNvPr>
          <p:cNvPicPr>
            <a:picLocks noRot="1" noChangeAspect="1"/>
          </p:cNvPicPr>
          <p:nvPr>
            <a:wavAudioFile r:embed="rId1" name="~PP2392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393</TotalTime>
  <Words>49</Words>
  <Application>Microsoft Office PowerPoint</Application>
  <PresentationFormat>Apresentação na tela (4:3)</PresentationFormat>
  <Paragraphs>17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Urbano</vt:lpstr>
      <vt:lpstr>Questão 81 do Enem</vt:lpstr>
      <vt:lpstr>Slide 2</vt:lpstr>
      <vt:lpstr>A posição que conseguirão segurar a régua e o tempo da reação.</vt:lpstr>
      <vt:lpstr>Slide 4</vt:lpstr>
      <vt:lpstr>Slide 5</vt:lpstr>
      <vt:lpstr>Slide 6</vt:lpstr>
      <vt:lpstr>Slide 7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Questão 81 do enem</dc:title>
  <dc:creator>Windows</dc:creator>
  <cp:lastModifiedBy>Windows</cp:lastModifiedBy>
  <cp:revision>31</cp:revision>
  <dcterms:created xsi:type="dcterms:W3CDTF">2017-05-12T16:32:44Z</dcterms:created>
  <dcterms:modified xsi:type="dcterms:W3CDTF">2017-05-18T18:42:57Z</dcterms:modified>
</cp:coreProperties>
</file>