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7500C42-F237-4C3E-BEB0-CDEE3D460E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F81CAD-EED3-47EA-B6E5-D8AADE6404C2}" type="datetimeFigureOut">
              <a:rPr lang="pt-BR" smtClean="0"/>
              <a:pPr/>
              <a:t>23/05/2017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Leis de Kepler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5203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Gustavo Siqueira da Silva </a:t>
            </a:r>
          </a:p>
          <a:p>
            <a:r>
              <a:rPr lang="pt-BR" sz="2800" dirty="0" smtClean="0"/>
              <a:t>2º </a:t>
            </a:r>
            <a:r>
              <a:rPr lang="pt-BR" sz="2800" dirty="0" smtClean="0"/>
              <a:t>M03</a:t>
            </a:r>
          </a:p>
          <a:p>
            <a:r>
              <a:rPr lang="pt-BR" sz="2800" dirty="0" smtClean="0"/>
              <a:t>EEEFM Professora Filomena </a:t>
            </a:r>
            <a:r>
              <a:rPr lang="pt-BR" sz="2800" dirty="0" err="1" smtClean="0"/>
              <a:t>Quitiba</a:t>
            </a:r>
            <a:endParaRPr lang="pt-BR" sz="2800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6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052048" cy="63367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dirty="0"/>
              <a:t>Ao observar os satélites de Júpiter pela primeira vez, Galileu Galilei fez diversas anotações e tirou importantes conclusões sobre a estrutura de nosso universo. A figura abaixo reproduz uma anotação de Galileu referente a Júpiter e seus satélites</a:t>
            </a:r>
            <a:r>
              <a:rPr lang="pt-BR" dirty="0" smtClean="0"/>
              <a:t>.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De </a:t>
            </a:r>
            <a:r>
              <a:rPr lang="pt-BR" dirty="0"/>
              <a:t>acordo com essa representação e com os dados da tabela, os pontos indicados por 1, 2, 3 e 4 correspondem, respectivamente, a:</a:t>
            </a:r>
            <a:br>
              <a:rPr lang="pt-BR" dirty="0"/>
            </a:br>
            <a:endParaRPr lang="pt-BR" dirty="0"/>
          </a:p>
          <a:p>
            <a:pPr marL="114300" indent="0">
              <a:buNone/>
            </a:pPr>
            <a:r>
              <a:rPr lang="pt-BR" dirty="0"/>
              <a:t>(A) </a:t>
            </a:r>
            <a:r>
              <a:rPr lang="pt-BR" dirty="0" err="1"/>
              <a:t>Io</a:t>
            </a:r>
            <a:r>
              <a:rPr lang="pt-BR" dirty="0"/>
              <a:t>, Europa, </a:t>
            </a:r>
            <a:r>
              <a:rPr lang="pt-BR" dirty="0" err="1"/>
              <a:t>Ganimedes</a:t>
            </a:r>
            <a:r>
              <a:rPr lang="pt-BR" dirty="0"/>
              <a:t> e Calisto.</a:t>
            </a:r>
            <a:br>
              <a:rPr lang="pt-BR" dirty="0"/>
            </a:br>
            <a:r>
              <a:rPr lang="pt-BR" dirty="0"/>
              <a:t>(B) </a:t>
            </a:r>
            <a:r>
              <a:rPr lang="pt-BR" dirty="0" err="1"/>
              <a:t>Ganimedes</a:t>
            </a:r>
            <a:r>
              <a:rPr lang="pt-BR" dirty="0"/>
              <a:t>, </a:t>
            </a:r>
            <a:r>
              <a:rPr lang="pt-BR" dirty="0" err="1"/>
              <a:t>Io</a:t>
            </a:r>
            <a:r>
              <a:rPr lang="pt-BR" dirty="0"/>
              <a:t>, Europa e Calisto.</a:t>
            </a:r>
            <a:br>
              <a:rPr lang="pt-BR" dirty="0"/>
            </a:br>
            <a:r>
              <a:rPr lang="pt-BR" dirty="0"/>
              <a:t>(C) Europa, Calisto, </a:t>
            </a:r>
            <a:r>
              <a:rPr lang="pt-BR" dirty="0" err="1"/>
              <a:t>Ganimedes</a:t>
            </a:r>
            <a:r>
              <a:rPr lang="pt-BR" dirty="0"/>
              <a:t> e </a:t>
            </a:r>
            <a:r>
              <a:rPr lang="pt-BR" dirty="0" err="1"/>
              <a:t>Io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(D) Calisto, </a:t>
            </a:r>
            <a:r>
              <a:rPr lang="pt-BR" dirty="0" err="1"/>
              <a:t>Ganimedes</a:t>
            </a:r>
            <a:r>
              <a:rPr lang="pt-BR" dirty="0"/>
              <a:t>, </a:t>
            </a:r>
            <a:r>
              <a:rPr lang="pt-BR" dirty="0" err="1"/>
              <a:t>Io</a:t>
            </a:r>
            <a:r>
              <a:rPr lang="pt-BR" dirty="0"/>
              <a:t> e Europa.</a:t>
            </a:r>
            <a:br>
              <a:rPr lang="pt-BR" dirty="0"/>
            </a:br>
            <a:r>
              <a:rPr lang="pt-BR" dirty="0"/>
              <a:t>(E) Calisto, </a:t>
            </a:r>
            <a:r>
              <a:rPr lang="pt-BR" dirty="0" err="1"/>
              <a:t>Io</a:t>
            </a:r>
            <a:r>
              <a:rPr lang="pt-BR" dirty="0"/>
              <a:t>, Europa e </a:t>
            </a:r>
            <a:r>
              <a:rPr lang="pt-BR" dirty="0" err="1"/>
              <a:t>Ganimedes</a:t>
            </a:r>
            <a:r>
              <a:rPr lang="pt-BR" dirty="0"/>
              <a:t>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6" y="2132856"/>
            <a:ext cx="7704856" cy="792088"/>
          </a:xfrm>
          <a:prstGeom prst="rect">
            <a:avLst/>
          </a:prstGeo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4288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Letra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3600" dirty="0"/>
              <a:t> </a:t>
            </a:r>
            <a:r>
              <a:rPr lang="pt-BR" sz="3600" dirty="0" smtClean="0"/>
              <a:t>A </a:t>
            </a:r>
            <a:r>
              <a:rPr lang="pt-BR" sz="3600" dirty="0"/>
              <a:t>associação de satélites numerados de 1 a 4 com os dados da tabela é feita em função da distância média ao centro de Júpiter. A ordem crescente destas distâncias é: 2, 3, 1 e 4. Desse modo: 2 - </a:t>
            </a:r>
            <a:r>
              <a:rPr lang="pt-BR" sz="3600" dirty="0" err="1"/>
              <a:t>Io</a:t>
            </a:r>
            <a:r>
              <a:rPr lang="pt-BR" sz="3600" dirty="0"/>
              <a:t>, 3 - Europa, 1 - </a:t>
            </a:r>
            <a:r>
              <a:rPr lang="pt-BR" sz="3600" dirty="0" err="1"/>
              <a:t>Ganimedes</a:t>
            </a:r>
            <a:r>
              <a:rPr lang="pt-BR" sz="3600" dirty="0"/>
              <a:t> e 4 - Calisto. 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92280" y="2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3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71" y="836712"/>
            <a:ext cx="7885937" cy="5400600"/>
          </a:xfr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07664" y="240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3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2996952"/>
          </a:xfrm>
        </p:spPr>
        <p:txBody>
          <a:bodyPr/>
          <a:lstStyle/>
          <a:p>
            <a:r>
              <a:rPr lang="pt-BR" sz="3600" dirty="0"/>
              <a:t>As leis de Kepler descrevem como ocorrem os movimentos dos planetas ao redor do Sol e de satélites ao redor de planetas.</a:t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467975"/>
            <a:ext cx="5904656" cy="4057369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3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154362"/>
          </a:xfrm>
        </p:spPr>
        <p:txBody>
          <a:bodyPr/>
          <a:lstStyle/>
          <a:p>
            <a:r>
              <a:rPr lang="pt-BR" sz="3600" dirty="0"/>
              <a:t>T</a:t>
            </a:r>
            <a:r>
              <a:rPr lang="pt-BR" sz="3600" dirty="0" smtClean="0"/>
              <a:t>rês leis </a:t>
            </a:r>
            <a:r>
              <a:rPr lang="pt-BR" sz="3600" dirty="0"/>
              <a:t>explicam o movimento </a:t>
            </a:r>
            <a:r>
              <a:rPr lang="pt-BR" sz="3600" dirty="0" smtClean="0"/>
              <a:t>planetário</a:t>
            </a:r>
            <a:r>
              <a:rPr lang="pt-BR" sz="3600" dirty="0"/>
              <a:t> </a:t>
            </a:r>
            <a:r>
              <a:rPr lang="pt-BR" sz="3600" dirty="0" smtClean="0"/>
              <a:t>e </a:t>
            </a:r>
            <a:r>
              <a:rPr lang="pt-BR" sz="3600" dirty="0"/>
              <a:t>nos fazem compreender como o universo é estruturado.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2027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170586"/>
          </a:xfrm>
        </p:spPr>
        <p:txBody>
          <a:bodyPr/>
          <a:lstStyle/>
          <a:p>
            <a:r>
              <a:rPr lang="pt-BR" sz="3200" b="1" dirty="0" smtClean="0"/>
              <a:t>Primeira lei : A lei das órbitas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A</a:t>
            </a:r>
            <a:r>
              <a:rPr lang="pt-BR" sz="3200" dirty="0"/>
              <a:t> lei das órbitas diz que a trajetória de planetas ao redor do Sol ou a trajetória de satélites ao redor de planetas possui formato elíptico (oval) e o corpo que está sendo orbitado ocupa um dos focos da elipse.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67600" y="274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8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21" y="1412776"/>
            <a:ext cx="7032557" cy="3960440"/>
          </a:xfr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08785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4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5962674"/>
          </a:xfrm>
        </p:spPr>
        <p:txBody>
          <a:bodyPr/>
          <a:lstStyle/>
          <a:p>
            <a:r>
              <a:rPr lang="pt-BR" sz="3600" b="1" dirty="0" smtClean="0"/>
              <a:t>Segunda lei : lei das áreas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A</a:t>
            </a:r>
            <a:r>
              <a:rPr lang="pt-BR" sz="3600" dirty="0"/>
              <a:t> </a:t>
            </a:r>
            <a:r>
              <a:rPr lang="pt-BR" sz="3600" dirty="0" smtClean="0"/>
              <a:t>segunda lei de Kepler diz </a:t>
            </a:r>
            <a:r>
              <a:rPr lang="pt-BR" sz="3600" dirty="0"/>
              <a:t>que a linha que liga o centro do Sol ao centro dos planetas “varre” áreas iguais em intervalos de tempo iguais, portanto, podemos entender que a taxa de variação da área em função do tempo é constante para todos os planetas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9486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1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30649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Terceira lei : lei dos períodos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600" dirty="0" smtClean="0"/>
              <a:t>Em </a:t>
            </a:r>
            <a:r>
              <a:rPr lang="pt-BR" sz="3600" dirty="0"/>
              <a:t>sua terceira lei, </a:t>
            </a:r>
            <a:r>
              <a:rPr lang="pt-BR" sz="3600" dirty="0" smtClean="0"/>
              <a:t>Kepler</a:t>
            </a:r>
            <a:r>
              <a:rPr lang="pt-BR" sz="3600" dirty="0"/>
              <a:t> diz que o quadrado do período de revolução (T) dos planetas é diretamente proporcional ao cubo dos raios médios (R) de suas órbitas.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085184"/>
            <a:ext cx="4392488" cy="1224136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83727" y="260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7416824" cy="5775920"/>
          </a:xfr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23584" y="24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A tabela resume alguns dados importantes sobre os satélites de Júpiter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19212" y="2426970"/>
          <a:ext cx="5895976" cy="3147060"/>
        </p:xfrm>
        <a:graphic>
          <a:graphicData uri="http://schemas.openxmlformats.org/drawingml/2006/table">
            <a:tbl>
              <a:tblPr/>
              <a:tblGrid>
                <a:gridCol w="1473994"/>
                <a:gridCol w="1473994"/>
                <a:gridCol w="1473994"/>
                <a:gridCol w="147399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Nome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Diâmetro (km)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Distância média ao centro de Júpiter (km)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Período orbital (dias terrestres)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Io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3.642 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421.800 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1,8 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Europa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3.138 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670.900 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3,6 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Ganimedes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5.262 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1.070.000 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7,2 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Calisto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4.800 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1.880.000 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16,7 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15188" y="133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7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420</TotalTime>
  <Words>171</Words>
  <Application>Microsoft Office PowerPoint</Application>
  <PresentationFormat>Apresentação na tela (4:3)</PresentationFormat>
  <Paragraphs>40</Paragraphs>
  <Slides>12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Adjacência</vt:lpstr>
      <vt:lpstr>Leis de Kepler</vt:lpstr>
      <vt:lpstr>As leis de Kepler descrevem como ocorrem os movimentos dos planetas ao redor do Sol e de satélites ao redor de planetas. </vt:lpstr>
      <vt:lpstr>Três leis explicam o movimento planetário e nos fazem compreender como o universo é estruturado.</vt:lpstr>
      <vt:lpstr>Primeira lei : A lei das órbitas  A lei das órbitas diz que a trajetória de planetas ao redor do Sol ou a trajetória de satélites ao redor de planetas possui formato elíptico (oval) e o corpo que está sendo orbitado ocupa um dos focos da elipse.</vt:lpstr>
      <vt:lpstr>Slide 5</vt:lpstr>
      <vt:lpstr>Segunda lei : lei das áreas   A segunda lei de Kepler diz que a linha que liga o centro do Sol ao centro dos planetas “varre” áreas iguais em intervalos de tempo iguais, portanto, podemos entender que a taxa de variação da área em função do tempo é constante para todos os planetas</vt:lpstr>
      <vt:lpstr> Terceira lei : lei dos períodos  Em sua terceira lei, Kepler diz que o quadrado do período de revolução (T) dos planetas é diretamente proporcional ao cubo dos raios médios (R) de suas órbitas.</vt:lpstr>
      <vt:lpstr>Slide 8</vt:lpstr>
      <vt:lpstr>Questão do ENEM</vt:lpstr>
      <vt:lpstr>Slide 10</vt:lpstr>
      <vt:lpstr>Letra B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 de Kepler</dc:title>
  <dc:creator>Rodrigo</dc:creator>
  <cp:lastModifiedBy>Windows</cp:lastModifiedBy>
  <cp:revision>13</cp:revision>
  <dcterms:created xsi:type="dcterms:W3CDTF">2017-05-11T19:46:18Z</dcterms:created>
  <dcterms:modified xsi:type="dcterms:W3CDTF">2017-05-23T12:18:22Z</dcterms:modified>
</cp:coreProperties>
</file>