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3" autoAdjust="0"/>
    <p:restoredTop sz="94660"/>
  </p:normalViewPr>
  <p:slideViewPr>
    <p:cSldViewPr>
      <p:cViewPr varScale="1">
        <p:scale>
          <a:sx n="87" d="100"/>
          <a:sy n="87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ED108A-DA95-464C-8810-EBA14CAEA905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B788BA-BB77-4683-A9C3-B4D5979DB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D108A-DA95-464C-8810-EBA14CAEA905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788BA-BB77-4683-A9C3-B4D5979DB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CED108A-DA95-464C-8810-EBA14CAEA905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B788BA-BB77-4683-A9C3-B4D5979DB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D108A-DA95-464C-8810-EBA14CAEA905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788BA-BB77-4683-A9C3-B4D5979DB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ED108A-DA95-464C-8810-EBA14CAEA905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BB788BA-BB77-4683-A9C3-B4D5979DB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D108A-DA95-464C-8810-EBA14CAEA905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788BA-BB77-4683-A9C3-B4D5979DB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D108A-DA95-464C-8810-EBA14CAEA905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788BA-BB77-4683-A9C3-B4D5979DB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D108A-DA95-464C-8810-EBA14CAEA905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788BA-BB77-4683-A9C3-B4D5979DB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ED108A-DA95-464C-8810-EBA14CAEA905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788BA-BB77-4683-A9C3-B4D5979DB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D108A-DA95-464C-8810-EBA14CAEA905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788BA-BB77-4683-A9C3-B4D5979DB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D108A-DA95-464C-8810-EBA14CAEA905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788BA-BB77-4683-A9C3-B4D5979DB96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CED108A-DA95-464C-8810-EBA14CAEA905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B788BA-BB77-4683-A9C3-B4D5979DB9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Quest</a:t>
            </a:r>
            <a:r>
              <a:rPr lang="pt-B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ão</a:t>
            </a:r>
            <a:r>
              <a:rPr lang="pt-B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Número 51</a:t>
            </a:r>
            <a:br>
              <a:rPr lang="pt-B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B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Prova Amarela do ENEM</a:t>
            </a:r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5072074"/>
            <a:ext cx="8077200" cy="1499616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Aluna: Caroline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Ferrereiz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Série: 2M03</a:t>
            </a:r>
          </a:p>
          <a:p>
            <a:pPr algn="l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Disciplina: Física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Questão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Três lâmpadas idênticas foram ligadas no circuito esquematizado. A bateria apresenta resistência interna desprezível, e os fios possuem resistência nula. Um técnico fez uma análise do circuito para prever a corrente elétrica nos pontos: A, B, C, D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 e rotulou essas correntes de IA, IB, IC, ID e IE, respectivamente.</a:t>
            </a:r>
          </a:p>
          <a:p>
            <a:pPr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88"/>
    </mc:Choice>
    <mc:Fallback>
      <p:transition spd="slow" advTm="23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imagem</a:t>
            </a:r>
            <a:endParaRPr lang="pt-BR" dirty="0"/>
          </a:p>
        </p:txBody>
      </p:sp>
      <p:pic>
        <p:nvPicPr>
          <p:cNvPr id="1026" name="Picture 2" descr="C:\Users\Breno\Desktop\2016_11_10_58249b607e5c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3828844" cy="4846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/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O técnico concluiu que as correntes que apresentam o mesmo valor são</a:t>
            </a:r>
            <a:r>
              <a:rPr lang="pt-BR" dirty="0" smtClean="0"/>
              <a:t>:</a:t>
            </a:r>
          </a:p>
          <a:p>
            <a:pPr algn="just">
              <a:buNone/>
            </a:pPr>
            <a:r>
              <a:rPr lang="pt-BR" dirty="0" smtClean="0"/>
              <a:t>a) IA = IE e IC = ID.</a:t>
            </a:r>
          </a:p>
          <a:p>
            <a:pPr algn="just">
              <a:buNone/>
            </a:pPr>
            <a:r>
              <a:rPr lang="pt-BR" dirty="0" smtClean="0"/>
              <a:t>b) IA = IB = IE e IC = ID.</a:t>
            </a:r>
          </a:p>
          <a:p>
            <a:pPr algn="just">
              <a:buNone/>
            </a:pPr>
            <a:r>
              <a:rPr lang="pt-BR" dirty="0" smtClean="0"/>
              <a:t>C)IA = IB, apenas.</a:t>
            </a:r>
          </a:p>
          <a:p>
            <a:pPr algn="just">
              <a:buNone/>
            </a:pPr>
            <a:r>
              <a:rPr lang="pt-BR" dirty="0" smtClean="0"/>
              <a:t>d) IA = IB = IE, apenas.</a:t>
            </a:r>
          </a:p>
          <a:p>
            <a:pPr algn="just">
              <a:buNone/>
            </a:pPr>
            <a:r>
              <a:rPr lang="pt-BR" dirty="0" smtClean="0"/>
              <a:t>e) IC = IB, apenas.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 descr="C:\Users\Breno\Desktop\2016_11_10_58249b607e5c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732617"/>
            <a:ext cx="2500330" cy="3125383"/>
          </a:xfrm>
          <a:prstGeom prst="rect">
            <a:avLst/>
          </a:prstGeom>
          <a:noFill/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83"/>
    </mc:Choice>
    <mc:Fallback>
      <p:transition spd="slow" advTm="36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eno\Desktop\Sem título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8749" y="374420"/>
            <a:ext cx="6723647" cy="5626348"/>
          </a:xfrm>
          <a:prstGeom prst="rect">
            <a:avLst/>
          </a:prstGeom>
          <a:noFill/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02"/>
    </mc:Choice>
    <mc:Fallback>
      <p:transition spd="slow" advTm="44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eno\Desktop\Sem título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85728"/>
            <a:ext cx="5846801" cy="6289387"/>
          </a:xfrm>
          <a:prstGeom prst="rect">
            <a:avLst/>
          </a:prstGeom>
          <a:noFill/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23"/>
    </mc:Choice>
    <mc:Fallback>
      <p:transition spd="slow" advTm="41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ALTERNATIVA CORRETA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Letra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iC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iD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31"/>
    </mc:Choice>
    <mc:Fallback>
      <p:transition spd="slow" advTm="9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2450</TotalTime>
  <Words>152</Words>
  <Application>Microsoft Office PowerPoint</Application>
  <PresentationFormat>Apresentação na tela (4:3)</PresentationFormat>
  <Paragraphs>18</Paragraphs>
  <Slides>7</Slides>
  <Notes>0</Notes>
  <HiddenSlides>1</HiddenSlides>
  <MMClips>6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2</vt:lpstr>
      <vt:lpstr>Opulento</vt:lpstr>
      <vt:lpstr>Questão Número 51  Prova Amarela do ENEM</vt:lpstr>
      <vt:lpstr>Questão </vt:lpstr>
      <vt:lpstr>imagem</vt:lpstr>
      <vt:lpstr>Apresentação do PowerPoint</vt:lpstr>
      <vt:lpstr>Apresentação do PowerPoint</vt:lpstr>
      <vt:lpstr>Apresentação do PowerPoint</vt:lpstr>
      <vt:lpstr>ALTERNATIVA CORRETA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Questão Número 51  Prova Amarela do ENEM</dc:title>
  <dc:creator>Microsoft</dc:creator>
  <cp:lastModifiedBy>Windows</cp:lastModifiedBy>
  <cp:revision>5</cp:revision>
  <dcterms:created xsi:type="dcterms:W3CDTF">2017-05-11T21:41:10Z</dcterms:created>
  <dcterms:modified xsi:type="dcterms:W3CDTF">2017-05-17T17:00:52Z</dcterms:modified>
</cp:coreProperties>
</file>