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lnk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78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80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59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22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7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7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74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2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14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21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4A10-DBE3-457C-8AA0-DB0004876139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5A9C-11C1-43F2-8DA0-BBA67C257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6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lnk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2556"/>
            <a:ext cx="9144000" cy="2387600"/>
          </a:xfrm>
        </p:spPr>
        <p:txBody>
          <a:bodyPr/>
          <a:lstStyle/>
          <a:p>
            <a:r>
              <a:rPr lang="pt-BR" dirty="0"/>
              <a:t>Trabalho de Física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pt-BR" dirty="0"/>
              <a:t>Nome: Yuri Simão </a:t>
            </a:r>
          </a:p>
          <a:p>
            <a:pPr algn="l"/>
            <a:r>
              <a:rPr lang="pt-BR" dirty="0"/>
              <a:t>Série:2ºV01</a:t>
            </a:r>
          </a:p>
          <a:p>
            <a:pPr algn="l"/>
            <a:r>
              <a:rPr lang="pt-BR" dirty="0"/>
              <a:t>Professor : Lucas Xavier</a:t>
            </a:r>
          </a:p>
          <a:p>
            <a:pPr algn="l"/>
            <a:r>
              <a:rPr lang="pt-BR" dirty="0"/>
              <a:t>Questão do ENEM: ENEM 2012 questão 50 (AZUL)</a:t>
            </a:r>
          </a:p>
          <a:p>
            <a:pPr algn="l"/>
            <a:r>
              <a:rPr lang="pt-BR" dirty="0"/>
              <a:t>Assuntos: Energias.</a:t>
            </a:r>
          </a:p>
          <a:p>
            <a:endParaRPr lang="pt-BR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418495"/>
            <a:ext cx="9475076" cy="5745822"/>
          </a:xfrm>
          <a:prstGeom prst="rect">
            <a:avLst/>
          </a:prstGeom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4B556B"/>
                </a:solidFill>
                <a:effectLst/>
                <a:latin typeface="ProximaNovaA-SemiBold"/>
              </a:rPr>
              <a:t>ENEM 2012</a:t>
            </a:r>
            <a:r>
              <a:rPr kumimoji="0" lang="pt-BR" altLang="pt-BR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pt-BR" altLang="pt-BR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ProximaNovaA-Thin"/>
              </a:rPr>
              <a:t>QUESTÃO 50</a:t>
            </a:r>
            <a:endParaRPr kumimoji="0" lang="pt-BR" altLang="pt-BR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261241" y="465137"/>
            <a:ext cx="788275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</a:rPr>
              <a:t>Os carrinhos de brinquedo podem ser de vários tipos. Dentre eles, há os movidos a corda, em que uma mola em seu interior é comprimida quando a criança puxa o carrinho para trás. Ao ser solto, o carrinho entra em movimento enquanto a mola volta à sua forma inicial.</a:t>
            </a:r>
            <a:br>
              <a:rPr lang="pt-BR" dirty="0">
                <a:solidFill>
                  <a:srgbClr val="666666"/>
                </a:solidFill>
                <a:latin typeface="arial" panose="020B0604020202020204" pitchFamily="34" charset="0"/>
              </a:rPr>
            </a:br>
            <a:endParaRPr lang="pt-BR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pt-BR" b="1" dirty="0">
                <a:solidFill>
                  <a:srgbClr val="444444"/>
                </a:solidFill>
                <a:latin typeface="arial" panose="020B0604020202020204" pitchFamily="34" charset="0"/>
              </a:rPr>
              <a:t>O processo de conversão de energia que ocorre no carrinho descrito também é verificado em</a:t>
            </a:r>
            <a:br>
              <a:rPr lang="pt-BR" b="1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pt-BR" b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ProximaNovaA-SemiBold"/>
              </a:rPr>
              <a:t>A</a:t>
            </a:r>
          </a:p>
          <a:p>
            <a:pPr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pt-BR" dirty="0">
                <a:solidFill>
                  <a:srgbClr val="828282"/>
                </a:solidFill>
                <a:latin typeface="arial" panose="020B0604020202020204" pitchFamily="34" charset="0"/>
              </a:rPr>
              <a:t>um dínamo.</a:t>
            </a:r>
            <a:br>
              <a:rPr lang="pt-BR" dirty="0">
                <a:solidFill>
                  <a:srgbClr val="828282"/>
                </a:solidFill>
                <a:latin typeface="arial" panose="020B0604020202020204" pitchFamily="34" charset="0"/>
              </a:rPr>
            </a:br>
            <a:endParaRPr lang="pt-BR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pPr algn="ctr"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ProximaNovaA-SemiBold"/>
              </a:rPr>
              <a:t>B</a:t>
            </a:r>
          </a:p>
          <a:p>
            <a:pPr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pt-BR" dirty="0">
                <a:solidFill>
                  <a:srgbClr val="828282"/>
                </a:solidFill>
                <a:latin typeface="arial" panose="020B0604020202020204" pitchFamily="34" charset="0"/>
              </a:rPr>
              <a:t>um freio de automóvel.</a:t>
            </a:r>
            <a:br>
              <a:rPr lang="pt-BR" dirty="0">
                <a:solidFill>
                  <a:srgbClr val="828282"/>
                </a:solidFill>
                <a:latin typeface="arial" panose="020B0604020202020204" pitchFamily="34" charset="0"/>
              </a:rPr>
            </a:br>
            <a:endParaRPr lang="pt-BR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pPr algn="ctr"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ProximaNovaA-SemiBold"/>
              </a:rPr>
              <a:t>C</a:t>
            </a:r>
          </a:p>
          <a:p>
            <a:pPr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pt-BR" dirty="0">
                <a:solidFill>
                  <a:srgbClr val="828282"/>
                </a:solidFill>
                <a:latin typeface="arial" panose="020B0604020202020204" pitchFamily="34" charset="0"/>
              </a:rPr>
              <a:t>um motor a combustão.</a:t>
            </a:r>
            <a:br>
              <a:rPr lang="pt-BR" dirty="0">
                <a:solidFill>
                  <a:srgbClr val="828282"/>
                </a:solidFill>
                <a:latin typeface="arial" panose="020B0604020202020204" pitchFamily="34" charset="0"/>
              </a:rPr>
            </a:br>
            <a:endParaRPr lang="pt-BR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pPr algn="ctr"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ProximaNovaA-SemiBold"/>
              </a:rPr>
              <a:t>D</a:t>
            </a:r>
          </a:p>
          <a:p>
            <a:pPr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pt-BR" dirty="0">
                <a:solidFill>
                  <a:srgbClr val="828282"/>
                </a:solidFill>
                <a:latin typeface="arial" panose="020B0604020202020204" pitchFamily="34" charset="0"/>
              </a:rPr>
              <a:t>uma usina hidroelétrica.</a:t>
            </a:r>
            <a:br>
              <a:rPr lang="pt-BR" dirty="0">
                <a:solidFill>
                  <a:srgbClr val="828282"/>
                </a:solidFill>
                <a:latin typeface="arial" panose="020B0604020202020204" pitchFamily="34" charset="0"/>
              </a:rPr>
            </a:br>
            <a:endParaRPr lang="pt-BR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pPr algn="ctr"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ProximaNovaA-SemiBold"/>
              </a:rPr>
              <a:t>E</a:t>
            </a:r>
          </a:p>
          <a:p>
            <a:pPr fontAlgn="ctr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pt-BR" dirty="0">
                <a:solidFill>
                  <a:srgbClr val="828282"/>
                </a:solidFill>
                <a:latin typeface="arial" panose="020B0604020202020204" pitchFamily="34" charset="0"/>
              </a:rPr>
              <a:t>uma atiradeira (estilingue).</a:t>
            </a:r>
            <a:endParaRPr lang="pt-BR" b="0" i="0" dirty="0">
              <a:solidFill>
                <a:srgbClr val="82828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10705" y="444852"/>
            <a:ext cx="81075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E)Uma Atiradeira(Estilingue)</a:t>
            </a:r>
          </a:p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703" y="2144110"/>
            <a:ext cx="7378263" cy="3657599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06804" y="2967335"/>
            <a:ext cx="5378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VALEWWWWWW</a:t>
            </a:r>
          </a:p>
          <a:p>
            <a:pPr algn="ctr"/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94</Words>
  <Application>Microsoft Office PowerPoint</Application>
  <PresentationFormat>Widescreen</PresentationFormat>
  <Paragraphs>21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ProximaNovaA-SemiBold</vt:lpstr>
      <vt:lpstr>ProximaNovaA-Thin</vt:lpstr>
      <vt:lpstr>Tema do Office</vt:lpstr>
      <vt:lpstr>Trabalho de Física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Física</dc:title>
  <dc:creator>Alessandra Zouain</dc:creator>
  <cp:lastModifiedBy>Alessandra Zouain</cp:lastModifiedBy>
  <cp:revision>8</cp:revision>
  <dcterms:created xsi:type="dcterms:W3CDTF">2017-05-11T02:43:06Z</dcterms:created>
  <dcterms:modified xsi:type="dcterms:W3CDTF">2017-05-15T01:50:31Z</dcterms:modified>
</cp:coreProperties>
</file>