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>
        <p:scale>
          <a:sx n="77" d="100"/>
          <a:sy n="77" d="100"/>
        </p:scale>
        <p:origin x="72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6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62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78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00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2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87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58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70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2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15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17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BE3C-5737-406F-AB48-343906FF3EC6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E75A-9064-46C1-8B48-B0A066E746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30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Questão 76 </a:t>
            </a:r>
            <a:br>
              <a:rPr lang="pt-BR" dirty="0" smtClean="0"/>
            </a:br>
            <a:r>
              <a:rPr lang="pt-BR" dirty="0" smtClean="0"/>
              <a:t>ENEM 2011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08448"/>
            <a:ext cx="9144000" cy="1652542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 smtClean="0"/>
              <a:t>Nome: Yasmin M. Taylor</a:t>
            </a:r>
          </a:p>
          <a:p>
            <a:pPr algn="l"/>
            <a:r>
              <a:rPr lang="pt-BR" dirty="0" smtClean="0"/>
              <a:t>Ano: 2° N01</a:t>
            </a:r>
            <a:endParaRPr lang="pt-BR" dirty="0"/>
          </a:p>
          <a:p>
            <a:pPr algn="l"/>
            <a:r>
              <a:rPr lang="pt-BR" dirty="0" smtClean="0"/>
              <a:t>Professor: Lucas</a:t>
            </a:r>
          </a:p>
          <a:p>
            <a:pPr algn="l"/>
            <a:r>
              <a:rPr lang="pt-BR" dirty="0" smtClean="0"/>
              <a:t>Disciplina: Física  </a:t>
            </a:r>
          </a:p>
          <a:p>
            <a:pPr algn="l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17431" y="154546"/>
            <a:ext cx="89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E.E.E.M.F Professora Filomena </a:t>
            </a:r>
            <a:r>
              <a:rPr lang="pt-BR" dirty="0" err="1"/>
              <a:t>Q</a:t>
            </a:r>
            <a:r>
              <a:rPr lang="pt-BR" dirty="0" err="1" smtClean="0"/>
              <a:t>uitiba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3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789" y="206062"/>
            <a:ext cx="11861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76) Um </a:t>
            </a:r>
            <a:r>
              <a:rPr lang="pt-BR" dirty="0" smtClean="0"/>
              <a:t>tipo de vaso sanitário que vem substituindo as válvulas de descarga está esquematizado na figura. Ao acionar a alavanca, toda a água do tanque é escoada e aumenta o nível no vaso, até cobrir o sifão. De acordo com o Teorema de </a:t>
            </a:r>
            <a:r>
              <a:rPr lang="pt-BR" dirty="0" err="1" smtClean="0"/>
              <a:t>Stevin</a:t>
            </a:r>
            <a:r>
              <a:rPr lang="pt-BR" dirty="0" smtClean="0"/>
              <a:t>, quanto maior a profundidade, maior a pressão. Assim, a água desce levando os rejeitos até o sistema de esgoto. A válvula da caixa de descarga se fecha e ocorre o seu enchimento. Em relação às válvulas de descarga, esse tipo de sistema proporciona maior economia de água.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 rotWithShape="1">
          <a:blip r:embed="rId4"/>
          <a:srcRect l="34030" t="38669" r="34574" b="23042"/>
          <a:stretch/>
        </p:blipFill>
        <p:spPr bwMode="auto">
          <a:xfrm>
            <a:off x="2678806" y="1722783"/>
            <a:ext cx="5692462" cy="5009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4762" y="5892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1076" y="1353681"/>
            <a:ext cx="772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37127" y="476518"/>
            <a:ext cx="10959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característica de funcionamento que garante essa economia é devida:</a:t>
            </a:r>
          </a:p>
          <a:p>
            <a:endParaRPr lang="pt-BR" dirty="0" smtClean="0"/>
          </a:p>
          <a:p>
            <a:r>
              <a:rPr lang="pt-BR" dirty="0" smtClean="0"/>
              <a:t>a) à altura do sifão de água. </a:t>
            </a:r>
          </a:p>
          <a:p>
            <a:r>
              <a:rPr lang="pt-BR" dirty="0" smtClean="0"/>
              <a:t>b) ao volume do tanque de água. </a:t>
            </a:r>
          </a:p>
          <a:p>
            <a:r>
              <a:rPr lang="pt-BR" dirty="0" smtClean="0"/>
              <a:t>c) à altura do nível de água no vaso. </a:t>
            </a:r>
          </a:p>
          <a:p>
            <a:r>
              <a:rPr lang="pt-BR" dirty="0" smtClean="0"/>
              <a:t>d) ao diâmetro do distribuidor de água.</a:t>
            </a:r>
          </a:p>
          <a:p>
            <a:r>
              <a:rPr lang="pt-BR" dirty="0" smtClean="0"/>
              <a:t>e) à eficiência da válvula de enchimento do tanque</a:t>
            </a:r>
            <a:endParaRPr lang="pt-BR" dirty="0"/>
          </a:p>
        </p:txBody>
      </p:sp>
      <p:pic>
        <p:nvPicPr>
          <p:cNvPr id="3074" name="Picture 2" descr="Resultado de imagem para boneco pensand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10919" r="9385" b="6713"/>
          <a:stretch/>
        </p:blipFill>
        <p:spPr bwMode="auto">
          <a:xfrm>
            <a:off x="6850249" y="3270142"/>
            <a:ext cx="2244477" cy="30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2757" y="6008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4"/>
          <a:srcRect l="26281" t="58984" r="53610" b="29426"/>
          <a:stretch/>
        </p:blipFill>
        <p:spPr bwMode="auto">
          <a:xfrm>
            <a:off x="1560625" y="1442433"/>
            <a:ext cx="3693956" cy="2057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189" y="978794"/>
            <a:ext cx="538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Lei de </a:t>
            </a:r>
            <a:r>
              <a:rPr lang="pt-BR" dirty="0" err="1" smtClean="0"/>
              <a:t>Stevin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5155" y="3863662"/>
            <a:ext cx="1115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  <a:r>
              <a:rPr lang="pt-BR" dirty="0" smtClean="0"/>
              <a:t>µ= </a:t>
            </a:r>
            <a:r>
              <a:rPr lang="pt-BR" dirty="0"/>
              <a:t>massa específica </a:t>
            </a:r>
            <a:endParaRPr lang="pt-BR" dirty="0" smtClean="0"/>
          </a:p>
          <a:p>
            <a:r>
              <a:rPr lang="pt-BR" dirty="0" smtClean="0"/>
              <a:t> g= gravidade</a:t>
            </a:r>
          </a:p>
          <a:p>
            <a:r>
              <a:rPr lang="pt-BR" dirty="0" smtClean="0"/>
              <a:t> h= altura </a:t>
            </a:r>
            <a:endParaRPr lang="pt-BR" dirty="0"/>
          </a:p>
        </p:txBody>
      </p:sp>
      <p:sp>
        <p:nvSpPr>
          <p:cNvPr id="10" name="Fluxograma: Disco magnético 9"/>
          <p:cNvSpPr/>
          <p:nvPr/>
        </p:nvSpPr>
        <p:spPr>
          <a:xfrm>
            <a:off x="7624293" y="1918952"/>
            <a:ext cx="1442434" cy="2318197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Disco magnético 11"/>
          <p:cNvSpPr/>
          <p:nvPr/>
        </p:nvSpPr>
        <p:spPr>
          <a:xfrm>
            <a:off x="7624293" y="2756080"/>
            <a:ext cx="1442434" cy="148107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9066727" y="3078050"/>
            <a:ext cx="1107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9066727" y="4028940"/>
            <a:ext cx="1107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0174310" y="3078050"/>
            <a:ext cx="0" cy="950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0174310" y="3368829"/>
            <a:ext cx="63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</a:t>
            </a:r>
            <a:endParaRPr lang="pt-BR" dirty="0"/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459" y="6143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273399"/>
            <a:ext cx="376237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37150" y="2257510"/>
            <a:ext cx="5151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imagem ao lado representa o modo incorreto de descarga, existindo apenas uma válvula ligado diretamente ao cano que vem da caixa d’água, não existindo um modo de controlar o volume necessário de água para escoar os dejetos existentes.</a:t>
            </a:r>
          </a:p>
          <a:p>
            <a:r>
              <a:rPr lang="pt-BR" dirty="0" smtClean="0"/>
              <a:t>Por tanto causando um desperdício enorme e assim gerando um custo maior que o necessário.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73510" y="257577"/>
            <a:ext cx="542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Modo Errado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0230" y="6140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3639" y="3387143"/>
            <a:ext cx="53940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Modo correto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7" y="1039260"/>
            <a:ext cx="5433856" cy="49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20533" y="23706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Modo Correto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48400" y="1519707"/>
            <a:ext cx="5604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vantagem </a:t>
            </a:r>
            <a:r>
              <a:rPr lang="pt-BR" dirty="0" smtClean="0"/>
              <a:t>é </a:t>
            </a:r>
            <a:r>
              <a:rPr lang="pt-BR" dirty="0"/>
              <a:t>que possui um reservatório de </a:t>
            </a:r>
            <a:r>
              <a:rPr lang="pt-BR" dirty="0" smtClean="0"/>
              <a:t>água </a:t>
            </a:r>
            <a:r>
              <a:rPr lang="pt-BR" dirty="0"/>
              <a:t>que armazena apenas o necessário para causar uma pressão hidrostática que faz os rejeitos escoarem. Então podendo concluir que o que causa a economia </a:t>
            </a:r>
            <a:r>
              <a:rPr lang="pt-BR" dirty="0" smtClean="0"/>
              <a:t>é </a:t>
            </a:r>
            <a:r>
              <a:rPr lang="pt-BR" dirty="0"/>
              <a:t>o volume de </a:t>
            </a:r>
            <a:r>
              <a:rPr lang="pt-BR" dirty="0" smtClean="0"/>
              <a:t>água </a:t>
            </a:r>
            <a:r>
              <a:rPr lang="pt-BR" dirty="0"/>
              <a:t>existente no reservatório.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43457" y="4047067"/>
            <a:ext cx="543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Resposta Certa</a:t>
            </a:r>
          </a:p>
          <a:p>
            <a:endParaRPr lang="pt-BR" dirty="0"/>
          </a:p>
          <a:p>
            <a:r>
              <a:rPr lang="pt-BR" sz="2400" b="1" u="sng" dirty="0"/>
              <a:t>b) ao volume do tanque de água. </a:t>
            </a:r>
          </a:p>
          <a:p>
            <a:endParaRPr lang="pt-BR" dirty="0"/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9457" y="6036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310</Words>
  <Application>Microsoft Office PowerPoint</Application>
  <PresentationFormat>Widescreen</PresentationFormat>
  <Paragraphs>51</Paragraphs>
  <Slides>6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Questão 76  ENEM 2011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Questão 76  ENEM 2011</dc:title>
  <dc:creator>Yuri</dc:creator>
  <cp:lastModifiedBy>Yuri</cp:lastModifiedBy>
  <cp:revision>14</cp:revision>
  <dcterms:created xsi:type="dcterms:W3CDTF">2017-05-14T19:35:05Z</dcterms:created>
  <dcterms:modified xsi:type="dcterms:W3CDTF">2017-05-15T01:17:16Z</dcterms:modified>
</cp:coreProperties>
</file>