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7980-97E1-4A4D-AE13-922D21554350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DAC-9BBB-4451-AD8B-CDE228E2D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31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7980-97E1-4A4D-AE13-922D21554350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DAC-9BBB-4451-AD8B-CDE228E2D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96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7980-97E1-4A4D-AE13-922D21554350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DAC-9BBB-4451-AD8B-CDE228E2D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14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7980-97E1-4A4D-AE13-922D21554350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DAC-9BBB-4451-AD8B-CDE228E2D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99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7980-97E1-4A4D-AE13-922D21554350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DAC-9BBB-4451-AD8B-CDE228E2D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67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7980-97E1-4A4D-AE13-922D21554350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DAC-9BBB-4451-AD8B-CDE228E2D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53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7980-97E1-4A4D-AE13-922D21554350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DAC-9BBB-4451-AD8B-CDE228E2D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5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7980-97E1-4A4D-AE13-922D21554350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DAC-9BBB-4451-AD8B-CDE228E2D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94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7980-97E1-4A4D-AE13-922D21554350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DAC-9BBB-4451-AD8B-CDE228E2D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18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7980-97E1-4A4D-AE13-922D21554350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DAC-9BBB-4451-AD8B-CDE228E2D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73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7980-97E1-4A4D-AE13-922D21554350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DAC-9BBB-4451-AD8B-CDE228E2D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24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7980-97E1-4A4D-AE13-922D21554350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7DAC-9BBB-4451-AD8B-CDE228E2DA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00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em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82841"/>
            <a:ext cx="9144000" cy="1741321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ESTUDANDO PARA O ENEM DE FORMA INVERTIDA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DINAMICA: 3 LEI DE NEWTON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ENEM: 2016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ALUNO VANDERSON         SERIE 2M02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EEEFM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Profª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Filomena Quitiba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27"/>
    </mc:Choice>
    <mc:Fallback>
      <p:transition spd="slow" advTm="26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TERCEIRA LEI DE NEWTON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É?</a:t>
            </a:r>
          </a:p>
          <a:p>
            <a:r>
              <a:rPr lang="pt-BR" dirty="0" smtClean="0"/>
              <a:t>UM EXEMPLO DE AÇAO E REAÇAO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63" y="3198395"/>
            <a:ext cx="4023561" cy="2682374"/>
          </a:xfrm>
          <a:prstGeom prst="rect">
            <a:avLst/>
          </a:prstGeo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15"/>
    </mc:Choice>
    <mc:Fallback xmlns="">
      <p:transition spd="slow" advTm="54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QUESTAO ENEM 69 - 2016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9389" y="1371600"/>
            <a:ext cx="4981074" cy="49570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316" y="1528012"/>
            <a:ext cx="3597441" cy="19449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5316" y="3472929"/>
            <a:ext cx="3164305" cy="13998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316" y="5029200"/>
            <a:ext cx="2085474" cy="663158"/>
          </a:xfrm>
          <a:prstGeom prst="rect">
            <a:avLst/>
          </a:prstGeom>
        </p:spPr>
      </p:pic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1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333"/>
    </mc:Choice>
    <mc:Fallback>
      <p:transition spd="slow" advTm="151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</Words>
  <Application>Microsoft Office PowerPoint</Application>
  <PresentationFormat>Widescreen</PresentationFormat>
  <Paragraphs>9</Paragraphs>
  <Slides>3</Slides>
  <Notes>0</Notes>
  <HiddenSlides>0</HiddenSlides>
  <MMClips>3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ESTUDANDO PARA O ENEM DE FORMA INVERTIDA</vt:lpstr>
      <vt:lpstr>TERCEIRA LEI DE NEWTON</vt:lpstr>
      <vt:lpstr>QUESTAO ENEM 69 - 2016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Usuário do Windows</dc:creator>
  <cp:lastModifiedBy>Usuário do Windows</cp:lastModifiedBy>
  <cp:revision>4</cp:revision>
  <dcterms:created xsi:type="dcterms:W3CDTF">2017-05-11T20:31:38Z</dcterms:created>
  <dcterms:modified xsi:type="dcterms:W3CDTF">2017-05-11T20:50:37Z</dcterms:modified>
</cp:coreProperties>
</file>