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wav" ContentType="audio/wav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sldIdLst>
    <p:sldId id="256" r:id="rId2"/>
    <p:sldId id="259" r:id="rId3"/>
    <p:sldId id="260" r:id="rId4"/>
    <p:sldId id="261" r:id="rId5"/>
    <p:sldId id="262" r:id="rId6"/>
    <p:sldId id="264" r:id="rId7"/>
    <p:sldId id="263" r:id="rId8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577" autoAdjust="0"/>
    <p:restoredTop sz="94660"/>
  </p:normalViewPr>
  <p:slideViewPr>
    <p:cSldViewPr>
      <p:cViewPr varScale="1">
        <p:scale>
          <a:sx n="92" d="100"/>
          <a:sy n="92" d="100"/>
        </p:scale>
        <p:origin x="-163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iângulo isósceles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28" name="Espaço Reservado para Data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53DA63DB-1433-452D-BE63-20D6C74F3DC8}" type="datetimeFigureOut">
              <a:rPr lang="pt-BR" smtClean="0"/>
              <a:pPr/>
              <a:t>11/05/17</a:t>
            </a:fld>
            <a:endParaRPr lang="pt-BR"/>
          </a:p>
        </p:txBody>
      </p:sp>
      <p:sp>
        <p:nvSpPr>
          <p:cNvPr id="17" name="Espaço Reservado para Rodapé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pt-BR"/>
          </a:p>
        </p:txBody>
      </p:sp>
      <p:sp>
        <p:nvSpPr>
          <p:cNvPr id="29" name="Espaço Reservado para Número de Slide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A482AC12-7AFD-41BD-9344-1BDACED4BABB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A63DB-1433-452D-BE63-20D6C74F3DC8}" type="datetimeFigureOut">
              <a:rPr lang="pt-BR" smtClean="0"/>
              <a:pPr/>
              <a:t>11/05/17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2AC12-7AFD-41BD-9344-1BDACED4BABB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A63DB-1433-452D-BE63-20D6C74F3DC8}" type="datetimeFigureOut">
              <a:rPr lang="pt-BR" smtClean="0"/>
              <a:pPr/>
              <a:t>11/05/17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2AC12-7AFD-41BD-9344-1BDACED4BABB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53DA63DB-1433-452D-BE63-20D6C74F3DC8}" type="datetimeFigureOut">
              <a:rPr lang="pt-BR" smtClean="0"/>
              <a:pPr/>
              <a:t>11/05/17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2AC12-7AFD-41BD-9344-1BDACED4BABB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riângulo retângulo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riângulo isósceles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53DA63DB-1433-452D-BE63-20D6C74F3DC8}" type="datetimeFigureOut">
              <a:rPr lang="pt-BR" smtClean="0"/>
              <a:pPr/>
              <a:t>11/05/17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A482AC12-7AFD-41BD-9344-1BDACED4BABB}" type="slidenum">
              <a:rPr lang="pt-BR" smtClean="0"/>
              <a:pPr/>
              <a:t>‹#›</a:t>
            </a:fld>
            <a:endParaRPr lang="pt-BR"/>
          </a:p>
        </p:txBody>
      </p:sp>
      <p:cxnSp>
        <p:nvCxnSpPr>
          <p:cNvPr id="11" name="Conector reto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53DA63DB-1433-452D-BE63-20D6C74F3DC8}" type="datetimeFigureOut">
              <a:rPr lang="pt-BR" smtClean="0"/>
              <a:pPr/>
              <a:t>11/05/17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A482AC12-7AFD-41BD-9344-1BDACED4BABB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53DA63DB-1433-452D-BE63-20D6C74F3DC8}" type="datetimeFigureOut">
              <a:rPr lang="pt-BR" smtClean="0"/>
              <a:pPr/>
              <a:t>11/05/17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A482AC12-7AFD-41BD-9344-1BDACED4BABB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A63DB-1433-452D-BE63-20D6C74F3DC8}" type="datetimeFigureOut">
              <a:rPr lang="pt-BR" smtClean="0"/>
              <a:pPr/>
              <a:t>11/05/17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2AC12-7AFD-41BD-9344-1BDACED4BABB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53DA63DB-1433-452D-BE63-20D6C74F3DC8}" type="datetimeFigureOut">
              <a:rPr lang="pt-BR" smtClean="0"/>
              <a:pPr/>
              <a:t>11/05/17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A482AC12-7AFD-41BD-9344-1BDACED4BABB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53DA63DB-1433-452D-BE63-20D6C74F3DC8}" type="datetimeFigureOut">
              <a:rPr lang="pt-BR" smtClean="0"/>
              <a:pPr/>
              <a:t>11/05/17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A482AC12-7AFD-41BD-9344-1BDACED4BABB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53DA63DB-1433-452D-BE63-20D6C74F3DC8}" type="datetimeFigureOut">
              <a:rPr lang="pt-BR" smtClean="0"/>
              <a:pPr/>
              <a:t>11/05/17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A482AC12-7AFD-41BD-9344-1BDACED4BABB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iângulo retângulo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Conector reto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53DA63DB-1433-452D-BE63-20D6C74F3DC8}" type="datetimeFigureOut">
              <a:rPr lang="pt-BR" smtClean="0"/>
              <a:pPr/>
              <a:t>11/05/17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pt-BR"/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A482AC12-7AFD-41BD-9344-1BDACED4BABB}" type="slidenum">
              <a:rPr lang="pt-BR" smtClean="0"/>
              <a:pPr/>
              <a:t>‹#›</a:t>
            </a:fld>
            <a:endParaRPr lang="pt-B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jpeg"/><Relationship Id="rId5" Type="http://schemas.openxmlformats.org/officeDocument/2006/relationships/image" Target="../media/image2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2.png"/><Relationship Id="rId1" Type="http://schemas.microsoft.com/office/2007/relationships/media" Target="../media/media4.wav"/><Relationship Id="rId2" Type="http://schemas.openxmlformats.org/officeDocument/2006/relationships/audio" Target="../media/media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5.wav"/><Relationship Id="rId2" Type="http://schemas.openxmlformats.org/officeDocument/2006/relationships/audio" Target="../media/media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6.wav"/><Relationship Id="rId2" Type="http://schemas.openxmlformats.org/officeDocument/2006/relationships/audio" Target="../media/media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7.wav"/><Relationship Id="rId2" Type="http://schemas.openxmlformats.org/officeDocument/2006/relationships/audio" Target="../media/media7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268761"/>
            <a:ext cx="7772400" cy="1656183"/>
          </a:xfrm>
        </p:spPr>
        <p:txBody>
          <a:bodyPr>
            <a:normAutofit/>
          </a:bodyPr>
          <a:lstStyle/>
          <a:p>
            <a:r>
              <a:rPr lang="pt-BR" dirty="0" smtClean="0">
                <a:latin typeface="Arial" pitchFamily="34" charset="0"/>
                <a:cs typeface="Arial" pitchFamily="34" charset="0"/>
              </a:rPr>
              <a:t>Estudando para o ENEM de forma Invertida</a:t>
            </a: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39552" y="3356992"/>
            <a:ext cx="8064896" cy="3096344"/>
          </a:xfrm>
        </p:spPr>
        <p:txBody>
          <a:bodyPr/>
          <a:lstStyle/>
          <a:p>
            <a:r>
              <a:rPr lang="pt-BR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pitchFamily="34" charset="0"/>
              </a:rPr>
              <a:t>3ª </a:t>
            </a:r>
            <a:r>
              <a:rPr lang="pt-BR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pitchFamily="34" charset="0"/>
              </a:rPr>
              <a:t>Lei de </a:t>
            </a:r>
            <a:r>
              <a:rPr lang="pt-BR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pitchFamily="34" charset="0"/>
              </a:rPr>
              <a:t>Newton </a:t>
            </a:r>
          </a:p>
          <a:p>
            <a:r>
              <a:rPr lang="pt-BR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pitchFamily="34" charset="0"/>
              </a:rPr>
              <a:t>Enem: 2014</a:t>
            </a:r>
          </a:p>
          <a:p>
            <a:r>
              <a:rPr lang="pt-BR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Nome: Samara Figueira Barcelos   Turma: 2ªM02</a:t>
            </a:r>
          </a:p>
          <a:p>
            <a:r>
              <a:rPr lang="pt-BR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EEEFM Prof.ª Filomena </a:t>
            </a:r>
            <a:r>
              <a:rPr lang="pt-BR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Quitiba</a:t>
            </a:r>
            <a:r>
              <a:rPr lang="pt-BR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37"/>
    </mc:Choice>
    <mc:Fallback>
      <p:transition xmlns:p14="http://schemas.microsoft.com/office/powerpoint/2010/main" spd="slow" advTm="1253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>
                <a:latin typeface="Arial" pitchFamily="34" charset="0"/>
                <a:cs typeface="Arial" pitchFamily="34" charset="0"/>
              </a:rPr>
              <a:t>3º Lei de Newton – Ação e Reação</a:t>
            </a: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1600" b="1" dirty="0" smtClean="0">
                <a:latin typeface="Arial" pitchFamily="34" charset="0"/>
                <a:cs typeface="Arial" pitchFamily="34" charset="0"/>
              </a:rPr>
              <a:t>Terceira Lei de Newton</a:t>
            </a:r>
            <a:r>
              <a:rPr lang="pt-BR" sz="16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t-BR" sz="1600" dirty="0" smtClean="0">
                <a:latin typeface="Arial" pitchFamily="34" charset="0"/>
                <a:cs typeface="Arial" pitchFamily="34" charset="0"/>
              </a:rPr>
            </a:br>
            <a:r>
              <a:rPr lang="pt-BR" sz="16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t-BR" sz="1600" dirty="0" smtClean="0">
                <a:latin typeface="Arial" pitchFamily="34" charset="0"/>
                <a:cs typeface="Arial" pitchFamily="34" charset="0"/>
              </a:rPr>
            </a:br>
            <a:r>
              <a:rPr lang="pt-BR" sz="1600" dirty="0" smtClean="0">
                <a:latin typeface="Arial" pitchFamily="34" charset="0"/>
                <a:cs typeface="Arial" pitchFamily="34" charset="0"/>
              </a:rPr>
              <a:t>Vamos agora considerar uma mesa bem lisa. Sobre ela temos um bloco de ferro e um ímã bem próximos um ao outro, como mostra a figura abaixo.</a:t>
            </a:r>
            <a:br>
              <a:rPr lang="pt-BR" sz="1600" dirty="0" smtClean="0">
                <a:latin typeface="Arial" pitchFamily="34" charset="0"/>
                <a:cs typeface="Arial" pitchFamily="34" charset="0"/>
              </a:rPr>
            </a:br>
            <a:r>
              <a:rPr lang="pt-BR" sz="16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t-BR" sz="1600" dirty="0" smtClean="0">
                <a:latin typeface="Arial" pitchFamily="34" charset="0"/>
                <a:cs typeface="Arial" pitchFamily="34" charset="0"/>
              </a:rPr>
            </a:br>
            <a:r>
              <a:rPr lang="pt-BR" sz="1600" dirty="0" smtClean="0">
                <a:latin typeface="Arial" pitchFamily="34" charset="0"/>
                <a:cs typeface="Arial" pitchFamily="34" charset="0"/>
              </a:rPr>
              <a:t>Mantendo o ímã fixo, se abandonarmos o bloco de ferro, ele será atraído pelo ímã, deslocando-se para a esquerda.</a:t>
            </a:r>
            <a:br>
              <a:rPr lang="pt-BR" sz="1600" dirty="0" smtClean="0">
                <a:latin typeface="Arial" pitchFamily="34" charset="0"/>
                <a:cs typeface="Arial" pitchFamily="34" charset="0"/>
              </a:rPr>
            </a:br>
            <a:r>
              <a:rPr lang="pt-BR" sz="16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t-BR" sz="1600" dirty="0" smtClean="0">
                <a:latin typeface="Arial" pitchFamily="34" charset="0"/>
                <a:cs typeface="Arial" pitchFamily="34" charset="0"/>
              </a:rPr>
            </a:br>
            <a:r>
              <a:rPr lang="pt-BR" sz="1600" dirty="0" smtClean="0">
                <a:latin typeface="Arial" pitchFamily="34" charset="0"/>
                <a:cs typeface="Arial" pitchFamily="34" charset="0"/>
              </a:rPr>
              <a:t>Mantendo o ferro fixo, se abandonarmos o ímã, ele será atraído pelo ferro, deslocando-se para a direita. </a:t>
            </a:r>
          </a:p>
          <a:p>
            <a:endParaRPr lang="pt-BR" sz="1600" dirty="0" smtClean="0"/>
          </a:p>
          <a:p>
            <a:endParaRPr lang="pt-BR" sz="1600" dirty="0" smtClean="0"/>
          </a:p>
          <a:p>
            <a:r>
              <a:rPr lang="pt-BR" sz="1600" dirty="0" smtClean="0">
                <a:latin typeface="Arial" pitchFamily="34" charset="0"/>
                <a:cs typeface="Arial" pitchFamily="34" charset="0"/>
              </a:rPr>
              <a:t>Ao analisar casos parecidos com esse que citamos, Newton enunciou a terceira lei, que também é conhecida como </a:t>
            </a:r>
            <a:r>
              <a:rPr lang="pt-BR" sz="1600" b="1" dirty="0" smtClean="0">
                <a:latin typeface="Arial" pitchFamily="34" charset="0"/>
                <a:cs typeface="Arial" pitchFamily="34" charset="0"/>
              </a:rPr>
              <a:t>lei da ação e reação</a:t>
            </a:r>
            <a:r>
              <a:rPr lang="pt-BR" sz="1600" dirty="0" smtClean="0">
                <a:latin typeface="Arial" pitchFamily="34" charset="0"/>
                <a:cs typeface="Arial" pitchFamily="34" charset="0"/>
              </a:rPr>
              <a:t>. De acordo com Newton, não existe força que seja capaz de agir sozinha, pois, para cada força considerada </a:t>
            </a:r>
            <a:r>
              <a:rPr lang="pt-BR" sz="1600" b="1" dirty="0" smtClean="0">
                <a:latin typeface="Arial" pitchFamily="34" charset="0"/>
                <a:cs typeface="Arial" pitchFamily="34" charset="0"/>
              </a:rPr>
              <a:t>ação</a:t>
            </a:r>
            <a:r>
              <a:rPr lang="pt-BR" sz="1600" dirty="0" smtClean="0">
                <a:latin typeface="Arial" pitchFamily="34" charset="0"/>
                <a:cs typeface="Arial" pitchFamily="34" charset="0"/>
              </a:rPr>
              <a:t>, existe outra chamada de </a:t>
            </a:r>
            <a:r>
              <a:rPr lang="pt-BR" sz="1600" b="1" dirty="0" smtClean="0">
                <a:latin typeface="Arial" pitchFamily="34" charset="0"/>
                <a:cs typeface="Arial" pitchFamily="34" charset="0"/>
              </a:rPr>
              <a:t>reação</a:t>
            </a:r>
            <a:r>
              <a:rPr lang="pt-BR" sz="1600" dirty="0" smtClean="0">
                <a:latin typeface="Arial" pitchFamily="34" charset="0"/>
                <a:cs typeface="Arial" pitchFamily="34" charset="0"/>
              </a:rPr>
              <a:t>.</a:t>
            </a:r>
            <a:endParaRPr lang="pt-BR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Imagem 3" descr="newton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07904" y="4149080"/>
            <a:ext cx="2448272" cy="792088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554"/>
    </mc:Choice>
    <mc:Fallback>
      <p:transition xmlns:p14="http://schemas.microsoft.com/office/powerpoint/2010/main" spd="slow" advTm="4855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962672" cy="706090"/>
          </a:xfrm>
        </p:spPr>
        <p:txBody>
          <a:bodyPr>
            <a:normAutofit fontScale="90000"/>
          </a:bodyPr>
          <a:lstStyle/>
          <a:p>
            <a:r>
              <a:rPr lang="pt-BR" dirty="0" smtClean="0">
                <a:latin typeface="Arial" pitchFamily="34" charset="0"/>
                <a:cs typeface="Arial" pitchFamily="34" charset="0"/>
              </a:rPr>
              <a:t>Questão 78      </a:t>
            </a: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528392"/>
          </a:xfrm>
        </p:spPr>
        <p:txBody>
          <a:bodyPr/>
          <a:lstStyle/>
          <a:p>
            <a:pPr>
              <a:buNone/>
            </a:pPr>
            <a:r>
              <a:rPr lang="pt-BR" dirty="0" smtClean="0">
                <a:latin typeface="Arial" pitchFamily="34" charset="0"/>
                <a:cs typeface="Arial" pitchFamily="34" charset="0"/>
              </a:rPr>
              <a:t>Um professor utiliza essa história em quadrinhos para discutir com os estudantes o movimento de satélites. Nesse sentido, pede a eles que analisem o movimento do coelhinho, considerando o módulo da velocidade constante. </a:t>
            </a: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93"/>
    </mc:Choice>
    <mc:Fallback>
      <p:transition xmlns:p14="http://schemas.microsoft.com/office/powerpoint/2010/main" spd="slow" advTm="1709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573016"/>
            <a:ext cx="6707088" cy="2736304"/>
          </a:xfrm>
        </p:spPr>
        <p:txBody>
          <a:bodyPr/>
          <a:lstStyle/>
          <a:p>
            <a:r>
              <a:rPr lang="pt-BR" dirty="0" smtClean="0"/>
              <a:t/>
            </a:r>
            <a:br>
              <a:rPr lang="pt-BR" dirty="0" smtClean="0"/>
            </a:br>
            <a:endParaRPr lang="pt-BR" dirty="0"/>
          </a:p>
        </p:txBody>
      </p:sp>
      <p:pic>
        <p:nvPicPr>
          <p:cNvPr id="6" name="Espaço Reservado para Conteúdo 5" descr="18425924_2266720420220528_325737259_n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483768" y="116632"/>
            <a:ext cx="4079741" cy="4525963"/>
          </a:xfrm>
        </p:spPr>
      </p:pic>
      <p:pic>
        <p:nvPicPr>
          <p:cNvPr id="7" name="Imagem 6" descr="18386895_2266720436887193_858891076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11760" y="4653136"/>
            <a:ext cx="4320480" cy="2072818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67"/>
    </mc:Choice>
    <mc:Fallback>
      <p:transition xmlns:p14="http://schemas.microsoft.com/office/powerpoint/2010/main" spd="slow" advTm="456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1152128" cy="1084982"/>
          </a:xfrm>
        </p:spPr>
        <p:txBody>
          <a:bodyPr>
            <a:normAutofit/>
          </a:bodyPr>
          <a:lstStyle/>
          <a:p>
            <a:r>
              <a:rPr lang="pt-BR" sz="1200" dirty="0" smtClean="0"/>
              <a:t>Enem 2014/Questão 78</a:t>
            </a:r>
            <a:endParaRPr lang="pt-BR" sz="1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t-BR" dirty="0" smtClean="0">
                <a:latin typeface="Arial" pitchFamily="34" charset="0"/>
                <a:cs typeface="Arial" pitchFamily="34" charset="0"/>
              </a:rPr>
              <a:t>Desprezando a existência de forças </a:t>
            </a:r>
            <a:r>
              <a:rPr lang="pt-BR" dirty="0" err="1" smtClean="0">
                <a:latin typeface="Arial" pitchFamily="34" charset="0"/>
                <a:cs typeface="Arial" pitchFamily="34" charset="0"/>
              </a:rPr>
              <a:t>dissipativas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, o vetor aceleração tangencial do coelhinho, no terceiro quadrinho, é</a:t>
            </a:r>
          </a:p>
          <a:p>
            <a:pPr>
              <a:buNone/>
            </a:pPr>
            <a:r>
              <a:rPr lang="pt-B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2200" dirty="0" smtClean="0">
                <a:latin typeface="Arial" pitchFamily="34" charset="0"/>
                <a:cs typeface="Arial" pitchFamily="34" charset="0"/>
              </a:rPr>
              <a:t>a) nulo. </a:t>
            </a:r>
          </a:p>
          <a:p>
            <a:pPr>
              <a:buNone/>
            </a:pPr>
            <a:r>
              <a:rPr lang="pt-BR" sz="2200" dirty="0" smtClean="0">
                <a:latin typeface="Arial" pitchFamily="34" charset="0"/>
                <a:cs typeface="Arial" pitchFamily="34" charset="0"/>
              </a:rPr>
              <a:t> b) paralelo à sua velocidade linear e no mesmo sentido.</a:t>
            </a:r>
          </a:p>
          <a:p>
            <a:pPr>
              <a:buNone/>
            </a:pPr>
            <a:r>
              <a:rPr lang="pt-BR" sz="2200" dirty="0" smtClean="0">
                <a:latin typeface="Arial" pitchFamily="34" charset="0"/>
                <a:cs typeface="Arial" pitchFamily="34" charset="0"/>
              </a:rPr>
              <a:t> c) paralelo à sua velocidade linear e no sentido oposto. </a:t>
            </a:r>
          </a:p>
          <a:p>
            <a:pPr>
              <a:buNone/>
            </a:pPr>
            <a:r>
              <a:rPr lang="pt-BR" sz="2200" dirty="0" smtClean="0">
                <a:latin typeface="Arial" pitchFamily="34" charset="0"/>
                <a:cs typeface="Arial" pitchFamily="34" charset="0"/>
              </a:rPr>
              <a:t> d) perpendicular à sua velocidade linear e dirigido para o centro da Terra.</a:t>
            </a:r>
          </a:p>
          <a:p>
            <a:pPr>
              <a:buNone/>
            </a:pPr>
            <a:r>
              <a:rPr lang="pt-BR" sz="2200" dirty="0" smtClean="0">
                <a:latin typeface="Arial" pitchFamily="34" charset="0"/>
                <a:cs typeface="Arial" pitchFamily="34" charset="0"/>
              </a:rPr>
              <a:t> e) perpendicular à sua velocidade linear e dirigido para fora da superfície da Terra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. </a:t>
            </a: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308"/>
    </mc:Choice>
    <mc:Fallback>
      <p:transition xmlns:p14="http://schemas.microsoft.com/office/powerpoint/2010/main" spd="slow" advTm="3630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latin typeface="Arial" pitchFamily="34" charset="0"/>
                <a:cs typeface="Arial" pitchFamily="34" charset="0"/>
              </a:rPr>
              <a:t>Resolução</a:t>
            </a:r>
            <a:r>
              <a:rPr lang="pt-BR" dirty="0" smtClean="0"/>
              <a:t>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 smtClean="0"/>
          </a:p>
          <a:p>
            <a:r>
              <a:rPr lang="pt-BR" dirty="0" smtClean="0">
                <a:latin typeface="Arial" pitchFamily="34" charset="0"/>
                <a:cs typeface="Arial" pitchFamily="34" charset="0"/>
              </a:rPr>
              <a:t> Sendo a órbita circular, o movimento será uniforme e a aceleração tangencial será nula. Resposta: A</a:t>
            </a:r>
          </a:p>
          <a:p>
            <a:endParaRPr lang="pt-BR" dirty="0" smtClean="0"/>
          </a:p>
          <a:p>
            <a:endParaRPr lang="pt-BR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35"/>
    </mc:Choice>
    <mc:Fallback>
      <p:transition xmlns:p14="http://schemas.microsoft.com/office/powerpoint/2010/main" spd="slow" advTm="1023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99176" cy="4882554"/>
          </a:xfrm>
        </p:spPr>
        <p:txBody>
          <a:bodyPr/>
          <a:lstStyle/>
          <a:p>
            <a:r>
              <a:rPr lang="pt-BR" dirty="0" smtClean="0"/>
              <a:t>Fim..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131840" y="5661248"/>
            <a:ext cx="5554960" cy="46491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t-BR" sz="1400" dirty="0" smtClean="0">
                <a:latin typeface="Arial" pitchFamily="34" charset="0"/>
                <a:cs typeface="Arial" pitchFamily="34" charset="0"/>
              </a:rPr>
              <a:t>   Trabalho de física 2017  </a:t>
            </a:r>
            <a:endParaRPr lang="pt-BR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40"/>
    </mc:Choice>
    <mc:Fallback>
      <p:transition xmlns:p14="http://schemas.microsoft.com/office/powerpoint/2010/main" spd="slow" advTm="334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erve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75</TotalTime>
  <Words>194</Words>
  <Application>Microsoft Macintosh PowerPoint</Application>
  <PresentationFormat>On-screen Show (4:3)</PresentationFormat>
  <Paragraphs>25</Paragraphs>
  <Slides>7</Slides>
  <Notes>0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Verve</vt:lpstr>
      <vt:lpstr>Estudando para o ENEM de forma Invertida</vt:lpstr>
      <vt:lpstr>3º Lei de Newton – Ação e Reação</vt:lpstr>
      <vt:lpstr>Questão 78      </vt:lpstr>
      <vt:lpstr> </vt:lpstr>
      <vt:lpstr>Enem 2014/Questão 78</vt:lpstr>
      <vt:lpstr>Resolução </vt:lpstr>
      <vt:lpstr>Fim..</vt:lpstr>
    </vt:vector>
  </TitlesOfParts>
  <Company>WebClan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Estudando para o ENEM de forma Invertida</dc:title>
  <dc:creator>windows</dc:creator>
  <cp:lastModifiedBy>Augusto Cesar</cp:lastModifiedBy>
  <cp:revision>11</cp:revision>
  <dcterms:created xsi:type="dcterms:W3CDTF">2017-05-10T18:10:05Z</dcterms:created>
  <dcterms:modified xsi:type="dcterms:W3CDTF">2017-05-12T02:01:01Z</dcterms:modified>
</cp:coreProperties>
</file>