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Velocidade de Propagação das Ondas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Física</a:t>
            </a:r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3391" y="503581"/>
            <a:ext cx="609600" cy="5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9110" y="281607"/>
            <a:ext cx="10018713" cy="128214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Como não transportam matéria em seu movimento, é previsível que as ondas se desloquem com velocidade contínua, logo estas devem ter um deslocamento que valide a expressão: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280" y="1563756"/>
            <a:ext cx="2660372" cy="72886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89110" y="2430406"/>
            <a:ext cx="1001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Que é comum aos movimentos uniformes, mas conhecendo a estrutura de uma onda: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947" y="3261403"/>
            <a:ext cx="3644347" cy="3457449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5878" y="3261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6102" y="228599"/>
            <a:ext cx="10018713" cy="1242391"/>
          </a:xfrm>
        </p:spPr>
        <p:txBody>
          <a:bodyPr/>
          <a:lstStyle/>
          <a:p>
            <a:r>
              <a:rPr lang="pt-BR" sz="3000" dirty="0"/>
              <a:t>Podemos fazer que ΔS=λ e que </a:t>
            </a:r>
            <a:r>
              <a:rPr lang="pt-BR" sz="3000" dirty="0" err="1"/>
              <a:t>Δt</a:t>
            </a:r>
            <a:r>
              <a:rPr lang="pt-BR" sz="3000" dirty="0"/>
              <a:t>=T Assim: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550" y="1285460"/>
            <a:ext cx="1195815" cy="27564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14331" y="4571999"/>
            <a:ext cx="97404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Sendo esta a </a:t>
            </a:r>
            <a:r>
              <a:rPr lang="pt-BR" sz="2500" b="1" dirty="0"/>
              <a:t>equação fundamental da Ondulatória</a:t>
            </a:r>
            <a:r>
              <a:rPr lang="pt-BR" sz="2500" dirty="0"/>
              <a:t>, já que é valida para todos os tipos de onda.</a:t>
            </a:r>
          </a:p>
          <a:p>
            <a:r>
              <a:rPr lang="pt-BR" sz="2500" dirty="0"/>
              <a:t>É comum utilizar-se frequências na ordem de kHz (1quilohertz = 1000Hz) e de MHz (1megahertz = 1000000Hz)</a:t>
            </a:r>
          </a:p>
          <a:p>
            <a:r>
              <a:rPr lang="pt-BR" dirty="0"/>
              <a:t> </a:t>
            </a: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3530" y="147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0085" y="235226"/>
            <a:ext cx="10018713" cy="944217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ENEM 2013 – QUESTÃO 65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0085" y="1381539"/>
            <a:ext cx="10561915" cy="1918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/>
              <a:t>Uma manifestação comum das torcidas em estádios de futebol é a </a:t>
            </a:r>
            <a:r>
              <a:rPr lang="pt-BR" sz="2500" i="1" dirty="0" err="1"/>
              <a:t>ola</a:t>
            </a:r>
            <a:r>
              <a:rPr lang="pt-BR" sz="2500" dirty="0"/>
              <a:t> mexicana. Os espectadores de uma linha, sem sair do lugar e sem se deslocarem lateralmente, ficam de pé e se sentam, sincronizados com os da linha adjacente. O efeito coletivo se propaga pelos espectadores do estádio, formando uma onda progressiva, conforme ilustração.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292" y="3633373"/>
            <a:ext cx="5905500" cy="2771775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7826" y="3633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9110" y="347870"/>
            <a:ext cx="10018713" cy="1560444"/>
          </a:xfrm>
        </p:spPr>
        <p:txBody>
          <a:bodyPr>
            <a:noAutofit/>
          </a:bodyPr>
          <a:lstStyle/>
          <a:p>
            <a:r>
              <a:rPr lang="pt-BR" sz="2500" dirty="0"/>
              <a:t>Calcula-se que a velocidade de propagação dessa “onda humana” é 45km/h e que cada período de oscilação contém 16 pessoas, que se levantam e sentam organizadamente distanciadas entre si por 80cm.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01078" y="1908314"/>
            <a:ext cx="894521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Nessa </a:t>
            </a:r>
            <a:r>
              <a:rPr lang="pt-BR" sz="2500" b="1" i="1" dirty="0" err="1"/>
              <a:t>ola</a:t>
            </a:r>
            <a:r>
              <a:rPr lang="pt-BR" sz="2500" b="1" dirty="0"/>
              <a:t> mexicana, a frequência da onda, em hertz, é um valor mais próximo de: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0,3.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0,5.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1,0.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1,9.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3,7.</a:t>
            </a: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8466" y="2996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856" y="381000"/>
            <a:ext cx="10018713" cy="1156252"/>
          </a:xfrm>
        </p:spPr>
        <p:txBody>
          <a:bodyPr>
            <a:no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RESOLUÇÃO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44050" y="1356289"/>
            <a:ext cx="5882323" cy="5256545"/>
          </a:xfrm>
        </p:spPr>
      </p:pic>
      <p:pic>
        <p:nvPicPr>
          <p:cNvPr id="10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5856" y="50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606" y="473765"/>
            <a:ext cx="10018713" cy="944217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RESPOSTA CORRETA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3769" y="1911626"/>
            <a:ext cx="2756386" cy="884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Letra C : 1,0.</a:t>
            </a: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122</TotalTime>
  <Words>129</Words>
  <Application>Microsoft Office PowerPoint</Application>
  <PresentationFormat>Widescreen</PresentationFormat>
  <Paragraphs>20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Corbel</vt:lpstr>
      <vt:lpstr>Paralaxe</vt:lpstr>
      <vt:lpstr>Velocidade de Propagação das Ondas</vt:lpstr>
      <vt:lpstr>Apresentação do PowerPoint</vt:lpstr>
      <vt:lpstr>Apresentação do PowerPoint</vt:lpstr>
      <vt:lpstr>ENEM 2013 – QUESTÃO 65</vt:lpstr>
      <vt:lpstr>Apresentação do PowerPoint</vt:lpstr>
      <vt:lpstr>RESOLUÇÃO</vt:lpstr>
      <vt:lpstr>RESPOSTA CORRETA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Velocidade de Propagação das Ondas</dc:title>
  <dc:creator>Raphaela</dc:creator>
  <cp:lastModifiedBy>Raphaela</cp:lastModifiedBy>
  <cp:revision>9</cp:revision>
  <dcterms:created xsi:type="dcterms:W3CDTF">2017-05-09T23:30:05Z</dcterms:created>
  <dcterms:modified xsi:type="dcterms:W3CDTF">2017-05-10T01:32:27Z</dcterms:modified>
</cp:coreProperties>
</file>