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7" r:id="rId4"/>
    <p:sldId id="261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90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8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320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130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74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341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22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81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33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6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4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24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83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76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01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09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74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F87694-3890-4E6B-838F-2D1E9D3918C4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576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19995"/>
            <a:ext cx="9144000" cy="1873500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alisto MT" pitchFamily="18" charset="0"/>
                <a:ea typeface="FangSong" pitchFamily="49" charset="-122"/>
              </a:rPr>
              <a:t>Estudando para o ENEM de forma </a:t>
            </a:r>
            <a:r>
              <a:rPr lang="pt-BR" sz="3600" dirty="0" smtClean="0">
                <a:latin typeface="Calisto MT" pitchFamily="18" charset="0"/>
                <a:ea typeface="FangSong" pitchFamily="49" charset="-122"/>
              </a:rPr>
              <a:t>Invertida</a:t>
            </a:r>
            <a:br>
              <a:rPr lang="pt-BR" sz="3600" dirty="0" smtClean="0">
                <a:latin typeface="Calisto MT" pitchFamily="18" charset="0"/>
                <a:ea typeface="FangSong" pitchFamily="49" charset="-122"/>
              </a:rPr>
            </a:br>
            <a:r>
              <a:rPr lang="pt-BR" sz="3600" dirty="0">
                <a:latin typeface="Calisto MT" pitchFamily="18" charset="0"/>
                <a:ea typeface="FangSong" pitchFamily="49" charset="-122"/>
              </a:rPr>
              <a:t> </a:t>
            </a:r>
            <a:r>
              <a:rPr lang="pt-BR" sz="3600" dirty="0" smtClean="0">
                <a:latin typeface="Calisto MT" pitchFamily="18" charset="0"/>
                <a:ea typeface="FangSong" pitchFamily="49" charset="-122"/>
              </a:rPr>
              <a:t>(Orientações do </a:t>
            </a:r>
            <a:r>
              <a:rPr lang="pt-BR" sz="3600" dirty="0" err="1" smtClean="0">
                <a:latin typeface="Calisto MT" pitchFamily="18" charset="0"/>
                <a:ea typeface="FangSong" pitchFamily="49" charset="-122"/>
              </a:rPr>
              <a:t>Podcast</a:t>
            </a:r>
            <a:r>
              <a:rPr lang="pt-BR" sz="3600" dirty="0" smtClean="0">
                <a:latin typeface="Calisto MT" pitchFamily="18" charset="0"/>
                <a:ea typeface="FangSong" pitchFamily="49" charset="-122"/>
              </a:rPr>
              <a:t>)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514600"/>
            <a:ext cx="9144000" cy="27432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EEEFM. </a:t>
            </a:r>
            <a:r>
              <a:rPr lang="pt-BR" dirty="0" err="1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Profª</a:t>
            </a:r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. Filomena </a:t>
            </a:r>
            <a:r>
              <a:rPr lang="pt-BR" dirty="0" err="1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Quitiba</a:t>
            </a:r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 </a:t>
            </a:r>
          </a:p>
          <a:p>
            <a:endParaRPr lang="pt-BR" dirty="0" smtClean="0">
              <a:solidFill>
                <a:schemeClr val="tx2"/>
              </a:solidFill>
              <a:latin typeface="Calisto MT" pitchFamily="18" charset="0"/>
              <a:ea typeface="FangSong" pitchFamily="49" charset="-122"/>
            </a:endParaRPr>
          </a:p>
          <a:p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Nome</a:t>
            </a:r>
            <a:r>
              <a:rPr lang="pt-BR" dirty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:  </a:t>
            </a:r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Luíza lima                    </a:t>
            </a:r>
            <a:r>
              <a:rPr lang="pt-BR" dirty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Turma: </a:t>
            </a:r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2ºM03</a:t>
            </a:r>
            <a:endParaRPr lang="pt-BR" dirty="0">
              <a:solidFill>
                <a:schemeClr val="tx2"/>
              </a:solidFill>
              <a:latin typeface="Calisto MT" pitchFamily="18" charset="0"/>
              <a:ea typeface="FangSong" pitchFamily="49" charset="-122"/>
            </a:endParaRPr>
          </a:p>
          <a:p>
            <a:r>
              <a:rPr lang="pt-BR" dirty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Professor: Lucas </a:t>
            </a:r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Xavier</a:t>
            </a:r>
            <a:endParaRPr lang="pt-BR" dirty="0">
              <a:solidFill>
                <a:schemeClr val="tx2"/>
              </a:solidFill>
              <a:latin typeface="Calisto MT" pitchFamily="18" charset="0"/>
              <a:ea typeface="FangSong" pitchFamily="49" charset="-122"/>
            </a:endParaRPr>
          </a:p>
          <a:p>
            <a:r>
              <a:rPr lang="pt-BR" dirty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Assunto: Hidrostática - Teorema de Simon </a:t>
            </a:r>
            <a:r>
              <a:rPr lang="pt-BR" dirty="0" err="1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Stevin</a:t>
            </a:r>
            <a:endParaRPr lang="pt-BR" dirty="0">
              <a:solidFill>
                <a:schemeClr val="tx2"/>
              </a:solidFill>
              <a:latin typeface="Calisto MT" pitchFamily="18" charset="0"/>
              <a:ea typeface="FangSong" pitchFamily="49" charset="-122"/>
            </a:endParaRPr>
          </a:p>
          <a:p>
            <a:endParaRPr lang="pt-BR" dirty="0">
              <a:solidFill>
                <a:schemeClr val="tx2"/>
              </a:solidFill>
              <a:latin typeface="Calisto MT" pitchFamily="18" charset="0"/>
              <a:ea typeface="FangSong" pitchFamily="49" charset="-122"/>
            </a:endParaRPr>
          </a:p>
          <a:p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ENEM: 2012. QUESTÃO 67</a:t>
            </a:r>
          </a:p>
          <a:p>
            <a:endParaRPr lang="pt-BR" dirty="0"/>
          </a:p>
        </p:txBody>
      </p:sp>
      <p:pic>
        <p:nvPicPr>
          <p:cNvPr id="4" name="Gravador 003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781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teorema de </a:t>
            </a:r>
            <a:r>
              <a:rPr lang="pt-BR" dirty="0" err="1" smtClean="0"/>
              <a:t>Stevin</a:t>
            </a:r>
            <a:r>
              <a:rPr lang="pt-BR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 Teorema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Stevin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 Lei de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Stevin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é um princípio físico que estabelece que a 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pressão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absoluta num ponto de um líquido 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homogêneo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 incompressível, de densidade 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 à profundidade 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 igual à pressão atmosférica (exercida sobre a superfície desse líquido) mais a pressão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efetiva,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não depende da forma do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recipiente.</a:t>
            </a:r>
          </a:p>
          <a:p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dgh</a:t>
            </a:r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pt-BR" sz="19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 seja,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pt-BR" sz="19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8" descr="{\displaystyle P_{abs}=P_{atm}+P_{ef}\,\!}"/>
          <p:cNvSpPr>
            <a:spLocks noChangeAspect="1" noChangeArrowheads="1"/>
          </p:cNvSpPr>
          <p:nvPr/>
        </p:nvSpPr>
        <p:spPr bwMode="auto">
          <a:xfrm>
            <a:off x="288925" y="-158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9" descr="{\displaystyle P_{abs}=P_{atm}+dgh\,\!}"/>
          <p:cNvSpPr>
            <a:spLocks noChangeAspect="1" noChangeArrowheads="1"/>
          </p:cNvSpPr>
          <p:nvPr/>
        </p:nvSpPr>
        <p:spPr bwMode="auto">
          <a:xfrm>
            <a:off x="288925" y="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770022"/>
            <a:ext cx="9592763" cy="794084"/>
          </a:xfrm>
        </p:spPr>
        <p:txBody>
          <a:bodyPr/>
          <a:lstStyle/>
          <a:p>
            <a:r>
              <a:rPr lang="pt-BR" dirty="0" smtClean="0"/>
              <a:t>Questão ENEM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manual que acompanha uma ducha higiênica informa que a pressão mínima da água para o seu funcionamento apropriado é de 20 kPa. A figura mostra a instalação hidráulica com a caixa d’água e o cano ao qual deve ser conectada a ducha.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60" y="3191125"/>
            <a:ext cx="28575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103312" y="2257836"/>
            <a:ext cx="942758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O princípio de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Stevin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relaciona a diferença de pressão entre dois pontos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de um mesmo líquido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com a densidade do líquido analisado (µ),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 gravidade do local (g) e a diferença de altura entre os pontos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analisados (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thJax_Main"/>
                <a:cs typeface="Arial" panose="020B0604020202020204" pitchFamily="34" charset="0"/>
              </a:rPr>
              <a:t>Δ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h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) através da fórmula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Δp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= µ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g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thJax_Main"/>
                <a:cs typeface="Arial" panose="020B0604020202020204" pitchFamily="34" charset="0"/>
              </a:rPr>
              <a:t>Δ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h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Neste caso a pressão da ducha é proporcional a diferença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de altura entre o canal onde vai ser instalada a ducha e a superfície livre da água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contida na caixa d’água, h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thJax_Main"/>
                <a:cs typeface="Arial" panose="020B0604020202020204" pitchFamily="34" charset="0"/>
              </a:rPr>
              <a:t>3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.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chemeClr val="bg1"/>
                </a:solidFill>
              </a:rPr>
              <a:t>(Resposta: h3)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27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120</TotalTime>
  <Words>161</Words>
  <Application>Microsoft Office PowerPoint</Application>
  <PresentationFormat>Widescreen</PresentationFormat>
  <Paragraphs>30</Paragraphs>
  <Slides>4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FangSong</vt:lpstr>
      <vt:lpstr>Arial</vt:lpstr>
      <vt:lpstr>Calisto MT</vt:lpstr>
      <vt:lpstr>Century Gothic</vt:lpstr>
      <vt:lpstr>MathJax_Main</vt:lpstr>
      <vt:lpstr>Wingdings 3</vt:lpstr>
      <vt:lpstr>Íon</vt:lpstr>
      <vt:lpstr>Estudando para o ENEM de forma Invertida  (Orientações do Podcast)</vt:lpstr>
      <vt:lpstr>O que teorema de Stevin?</vt:lpstr>
      <vt:lpstr>Questão ENEM</vt:lpstr>
      <vt:lpstr>Resolução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Windows</cp:lastModifiedBy>
  <cp:revision>9</cp:revision>
  <dcterms:created xsi:type="dcterms:W3CDTF">2017-05-10T19:21:30Z</dcterms:created>
  <dcterms:modified xsi:type="dcterms:W3CDTF">2017-05-12T00:35:33Z</dcterms:modified>
</cp:coreProperties>
</file>