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Estudando para o ENEM de uma forma invertida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Nome: </a:t>
            </a:r>
            <a:r>
              <a:rPr lang="pt-BR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Jenifer</a:t>
            </a:r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neves</a:t>
            </a:r>
          </a:p>
          <a:p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da prova: 2014 questão 77</a:t>
            </a:r>
          </a:p>
          <a:p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pt-BR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E.E.e.F.M</a:t>
            </a:r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Professora Filomena </a:t>
            </a:r>
            <a:r>
              <a:rPr lang="pt-BR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quitiba</a:t>
            </a:r>
            <a:endParaRPr lang="pt-BR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3658" y="5119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b="12404"/>
          <a:stretch/>
        </p:blipFill>
        <p:spPr>
          <a:xfrm>
            <a:off x="3790122" y="3175126"/>
            <a:ext cx="4545495" cy="31196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Pêndulo de Newton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pêndulo de Newton ou Berço de Newton é um dispositivo que recebe o nome do físico Sir Isaac Newton por demonstrar empiricamente a conservação do momento e da energia, leis físicas estudadas e demonstradas por Newton.</a:t>
            </a: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9029" y="4993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t="55393"/>
          <a:stretch/>
        </p:blipFill>
        <p:spPr>
          <a:xfrm>
            <a:off x="1097280" y="4801187"/>
            <a:ext cx="4083242" cy="13900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817" y="1845734"/>
            <a:ext cx="3130826" cy="15733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do ENEM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1400" lvl="5" indent="0">
              <a:buNone/>
            </a:pPr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pêndulo de Newton pode ser constituído por cinco</a:t>
            </a:r>
          </a:p>
          <a:p>
            <a:pPr marL="871400" lvl="5" indent="0">
              <a:buNone/>
            </a:pPr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pêndulos idênticos suspensos em um mesmo suporte. Em</a:t>
            </a:r>
          </a:p>
          <a:p>
            <a:pPr marL="871400" lvl="5" indent="0">
              <a:buNone/>
            </a:pPr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dado instante, as esferas de três pêndulos são desloca -</a:t>
            </a:r>
          </a:p>
          <a:p>
            <a:pPr marL="871400" lvl="5" indent="0">
              <a:buNone/>
            </a:pPr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para a esquerda e liberadas, deslocando-se para a</a:t>
            </a:r>
          </a:p>
          <a:p>
            <a:pPr marL="871400" lvl="5" indent="0">
              <a:buNone/>
            </a:pPr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direita e colidindo elasticamente com as outras duas</a:t>
            </a:r>
          </a:p>
          <a:p>
            <a:pPr marL="871400" lvl="5" indent="0">
              <a:buNone/>
            </a:pPr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esferas, que inicialmente estavam paradas.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123" y="3553568"/>
            <a:ext cx="4267796" cy="12476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b="48668"/>
          <a:stretch/>
        </p:blipFill>
        <p:spPr>
          <a:xfrm>
            <a:off x="6267119" y="3734105"/>
            <a:ext cx="4267796" cy="1403951"/>
          </a:xfrm>
          <a:prstGeom prst="rect">
            <a:avLst/>
          </a:prstGeom>
        </p:spPr>
      </p:pic>
      <p:pic>
        <p:nvPicPr>
          <p:cNvPr id="1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0115" y="178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Considerando-se as colisões elásticas, deverá haver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conservação da quantidade de movimento e da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cinética total do sistema formado pelas cinco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esferas. Isto ocorre na opção C, supondo-se que as três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esferas da direita tenham a mesma velocidade com a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as três bolas incidiram.</a:t>
            </a:r>
          </a:p>
          <a:p>
            <a:r>
              <a:rPr lang="pt-B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Resposta: C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7200" y="452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186</Words>
  <Application>Microsoft Office PowerPoint</Application>
  <PresentationFormat>Widescreen</PresentationFormat>
  <Paragraphs>22</Paragraphs>
  <Slides>4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Retrospectiva</vt:lpstr>
      <vt:lpstr>Estudando para o ENEM de uma forma invertida </vt:lpstr>
      <vt:lpstr>Pêndulo de Newton</vt:lpstr>
      <vt:lpstr>Questão do ENEM</vt:lpstr>
      <vt:lpstr>Resolução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uma forma invertida</dc:title>
  <dc:creator>Jhenifer</dc:creator>
  <cp:lastModifiedBy>Jhenifer</cp:lastModifiedBy>
  <cp:revision>7</cp:revision>
  <dcterms:created xsi:type="dcterms:W3CDTF">2017-05-17T16:42:04Z</dcterms:created>
  <dcterms:modified xsi:type="dcterms:W3CDTF">2017-05-17T17:54:08Z</dcterms:modified>
</cp:coreProperties>
</file>