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55063-29D3-4A85-92A2-4D35F69704B4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C6B3-4A89-47CE-9F9D-D83C8E606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9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C6B3-4A89-47CE-9F9D-D83C8E6064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15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hyperlink" Target="http://brasilescola.uol.com.br/fisica/sistema-internacional-unidades-si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991555"/>
          </a:xfrm>
        </p:spPr>
        <p:txBody>
          <a:bodyPr/>
          <a:lstStyle/>
          <a:p>
            <a:r>
              <a:rPr lang="pt-BR" dirty="0" smtClean="0"/>
              <a:t>E.E.E.F.M. </a:t>
            </a:r>
            <a:r>
              <a:rPr lang="pt-BR" dirty="0" err="1" smtClean="0"/>
              <a:t>Profº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Nome: Gabriel Henrique c. ferro</a:t>
            </a:r>
          </a:p>
          <a:p>
            <a:r>
              <a:rPr lang="pt-BR" dirty="0" err="1" smtClean="0"/>
              <a:t>Prof</a:t>
            </a:r>
            <a:r>
              <a:rPr lang="pt-BR" dirty="0" smtClean="0"/>
              <a:t>: Lucas Xavier</a:t>
            </a:r>
          </a:p>
          <a:p>
            <a:r>
              <a:rPr lang="pt-BR" dirty="0" smtClean="0"/>
              <a:t>Velocidade media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2"/>
    </mc:Choice>
    <mc:Fallback xmlns="">
      <p:transition spd="slow" advTm="10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6755" y="452718"/>
            <a:ext cx="9404723" cy="1400530"/>
          </a:xfrm>
        </p:spPr>
        <p:txBody>
          <a:bodyPr/>
          <a:lstStyle/>
          <a:p>
            <a:pPr algn="ctr"/>
            <a:r>
              <a:rPr lang="pt-BR" dirty="0" smtClean="0"/>
              <a:t>Velocidade Media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6137" y="1853248"/>
            <a:ext cx="8946541" cy="4559427"/>
          </a:xfrm>
        </p:spPr>
        <p:txBody>
          <a:bodyPr/>
          <a:lstStyle/>
          <a:p>
            <a:r>
              <a:rPr lang="pt-BR" dirty="0"/>
              <a:t>A </a:t>
            </a:r>
            <a:r>
              <a:rPr lang="pt-BR" b="1" dirty="0"/>
              <a:t>velocidade média</a:t>
            </a:r>
            <a:r>
              <a:rPr lang="pt-BR" dirty="0"/>
              <a:t> de um móvel é dada pela divisão entre o espaço total percorrido (</a:t>
            </a:r>
            <a:r>
              <a:rPr lang="pt-BR" dirty="0" err="1"/>
              <a:t>Δs</a:t>
            </a:r>
            <a:r>
              <a:rPr lang="pt-BR" dirty="0"/>
              <a:t>) e o tempo gasto no percurso (</a:t>
            </a:r>
            <a:r>
              <a:rPr lang="pt-BR" dirty="0" err="1"/>
              <a:t>Δt</a:t>
            </a:r>
            <a:r>
              <a:rPr lang="pt-BR" dirty="0"/>
              <a:t>), de modo que:</a:t>
            </a:r>
          </a:p>
          <a:p>
            <a:r>
              <a:rPr lang="pt-BR" b="1" dirty="0" err="1"/>
              <a:t>v</a:t>
            </a:r>
            <a:r>
              <a:rPr lang="pt-BR" b="1" baseline="-25000" dirty="0" err="1"/>
              <a:t>M</a:t>
            </a:r>
            <a:r>
              <a:rPr lang="pt-BR" b="1" dirty="0"/>
              <a:t> = </a:t>
            </a:r>
            <a:r>
              <a:rPr lang="pt-BR" b="1" u="sng" dirty="0" err="1"/>
              <a:t>Δs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       </a:t>
            </a:r>
            <a:r>
              <a:rPr lang="pt-BR" b="1" dirty="0" err="1"/>
              <a:t>Δt</a:t>
            </a:r>
            <a:endParaRPr lang="pt-BR" dirty="0"/>
          </a:p>
          <a:p>
            <a:r>
              <a:rPr lang="pt-BR" dirty="0"/>
              <a:t>A unidade de medida para velocidade média no </a:t>
            </a:r>
            <a:r>
              <a:rPr lang="pt-BR" dirty="0">
                <a:hlinkClick r:id="rId4"/>
              </a:rPr>
              <a:t>Sistema Internacional de Unidades</a:t>
            </a:r>
            <a:r>
              <a:rPr lang="pt-BR" dirty="0"/>
              <a:t> é o metro por segundo (m/s). Todavia, em nosso cotidiano, a unidade quilômetro por hora (km/h) é mais comum, sendo usada para a velocidade de carros e motos no trânsito, por exemplo</a:t>
            </a:r>
            <a:r>
              <a:rPr lang="pt-BR" dirty="0" smtClean="0"/>
              <a:t>.</a:t>
            </a:r>
            <a:r>
              <a:rPr lang="pt-BR" dirty="0"/>
              <a:t> A imagem abaixo mostra como é feita a transformação entre as unidades de velocidade.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84"/>
    </mc:Choice>
    <mc:Fallback>
      <p:transition spd="slow" advTm="35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2.static.brasilescola.uol.com.br/img/2016/04/transformacao-velocid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0" y="225631"/>
            <a:ext cx="7564582" cy="18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48000" y="208245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solidFill>
                  <a:srgbClr val="B22222"/>
                </a:solidFill>
                <a:latin typeface="inherit"/>
              </a:rPr>
              <a:t>Exemplos:</a:t>
            </a:r>
            <a:endParaRPr lang="pt-BR" dirty="0">
              <a:solidFill>
                <a:srgbClr val="000000"/>
              </a:solidFill>
              <a:latin typeface="Raleway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</a:rPr>
              <a:t>72 km/h ÷ 3,6 = 20 m/s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</a:rPr>
              <a:t>40 m/s x 3,6 = 144 km/h</a:t>
            </a:r>
          </a:p>
          <a:p>
            <a:pPr algn="just"/>
            <a:r>
              <a:rPr lang="pt-BR" b="1" i="1" dirty="0">
                <a:solidFill>
                  <a:srgbClr val="B22222"/>
                </a:solidFill>
                <a:latin typeface="inherit"/>
              </a:rPr>
              <a:t>→ Por que 3,6?</a:t>
            </a:r>
            <a:endParaRPr lang="pt-BR" dirty="0">
              <a:solidFill>
                <a:srgbClr val="000000"/>
              </a:solidFill>
              <a:latin typeface="Raleway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</a:rPr>
              <a:t>O fator 3,6 vem do fato de que 1 km = 1000 m e 1 h = 3600s. Veja: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Raleway"/>
              </a:rPr>
              <a:t>1 k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m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> = 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1000 m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/>
            </a:r>
            <a:br>
              <a:rPr lang="pt-BR" dirty="0">
                <a:solidFill>
                  <a:srgbClr val="000000"/>
                </a:solidFill>
                <a:latin typeface="Raleway"/>
              </a:rPr>
            </a:br>
            <a:r>
              <a:rPr lang="pt-BR" dirty="0">
                <a:solidFill>
                  <a:srgbClr val="000000"/>
                </a:solidFill>
                <a:latin typeface="Raleway"/>
              </a:rPr>
              <a:t>     h     3600s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Raleway"/>
              </a:rPr>
              <a:t>1 k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m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> = 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10 m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/>
            </a:r>
            <a:br>
              <a:rPr lang="pt-BR" dirty="0">
                <a:solidFill>
                  <a:srgbClr val="000000"/>
                </a:solidFill>
                <a:latin typeface="Raleway"/>
              </a:rPr>
            </a:br>
            <a:r>
              <a:rPr lang="pt-BR" dirty="0">
                <a:solidFill>
                  <a:srgbClr val="000000"/>
                </a:solidFill>
                <a:latin typeface="Raleway"/>
              </a:rPr>
              <a:t>     h     36s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Raleway"/>
              </a:rPr>
              <a:t>1 k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m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> = 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1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>    </a:t>
            </a:r>
            <a:r>
              <a:rPr lang="pt-BR" u="sng" dirty="0">
                <a:solidFill>
                  <a:srgbClr val="000000"/>
                </a:solidFill>
                <a:latin typeface="inherit"/>
              </a:rPr>
              <a:t>m</a:t>
            </a:r>
            <a:r>
              <a:rPr lang="pt-BR" dirty="0">
                <a:solidFill>
                  <a:srgbClr val="000000"/>
                </a:solidFill>
                <a:latin typeface="Raleway"/>
              </a:rPr>
              <a:t/>
            </a:r>
            <a:br>
              <a:rPr lang="pt-BR" dirty="0">
                <a:solidFill>
                  <a:srgbClr val="000000"/>
                </a:solidFill>
                <a:latin typeface="Raleway"/>
              </a:rPr>
            </a:br>
            <a:r>
              <a:rPr lang="pt-BR" dirty="0">
                <a:solidFill>
                  <a:srgbClr val="000000"/>
                </a:solidFill>
                <a:latin typeface="Raleway"/>
              </a:rPr>
              <a:t>     h    3,6  s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Raleway"/>
              </a:rPr>
              <a:t>Repare que, para transformar 1 km/h para m/s, o fator 3,6 aparece dividindo a equação; se fosse o processo inverso, ele aparecia </a:t>
            </a:r>
            <a:r>
              <a:rPr lang="pt-BR" dirty="0" smtClean="0">
                <a:solidFill>
                  <a:srgbClr val="000000"/>
                </a:solidFill>
                <a:latin typeface="Raleway"/>
              </a:rPr>
              <a:t>multiplicando.</a:t>
            </a:r>
            <a:endParaRPr lang="pt-BR" b="0" i="0" dirty="0">
              <a:solidFill>
                <a:srgbClr val="000000"/>
              </a:solidFill>
              <a:effectLst/>
              <a:latin typeface="Raleway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23"/>
    </mc:Choice>
    <mc:Fallback>
      <p:transition spd="slow" advTm="4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6434" y="938151"/>
            <a:ext cx="8946541" cy="5783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/>
              <a:t>empresa de transporte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 - corrida é de 80 km. No segundo trecho, cujo comprimento vale 60 km, a velocidade máxima permitida é 120 km/h. Supondo que as condições de trânsito sejam favoráveis para que o veículo da empresa ande continuamente na velocidade máxima permitida, qual será o tempo </a:t>
            </a:r>
            <a:r>
              <a:rPr lang="pt-BR" dirty="0" err="1"/>
              <a:t>neces</a:t>
            </a:r>
            <a:r>
              <a:rPr lang="pt-BR" dirty="0"/>
              <a:t> - </a:t>
            </a:r>
            <a:r>
              <a:rPr lang="pt-BR" dirty="0" err="1"/>
              <a:t>sário</a:t>
            </a:r>
            <a:r>
              <a:rPr lang="pt-BR" dirty="0"/>
              <a:t>, em horas, para a realização da entrega? </a:t>
            </a:r>
            <a:endParaRPr lang="pt-BR" dirty="0" smtClean="0"/>
          </a:p>
          <a:p>
            <a:r>
              <a:rPr lang="pt-BR" dirty="0" smtClean="0"/>
              <a:t>a</a:t>
            </a:r>
            <a:r>
              <a:rPr lang="pt-BR" dirty="0"/>
              <a:t>) 0,7 </a:t>
            </a: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1,4 </a:t>
            </a:r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) 1,5 </a:t>
            </a:r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/>
              <a:t>) 2,0 </a:t>
            </a:r>
            <a:endParaRPr lang="pt-BR" dirty="0" smtClean="0"/>
          </a:p>
          <a:p>
            <a:r>
              <a:rPr lang="pt-BR" dirty="0" smtClean="0"/>
              <a:t>e</a:t>
            </a:r>
            <a:r>
              <a:rPr lang="pt-BR" dirty="0"/>
              <a:t>) 3,0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33085" y="568819"/>
            <a:ext cx="407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Questão do ENEM</a:t>
            </a:r>
            <a:endParaRPr lang="pt-BR" sz="32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70"/>
    </mc:Choice>
    <mc:Fallback>
      <p:transition spd="slow" advTm="63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553" y="1373296"/>
            <a:ext cx="8946541" cy="4195481"/>
          </a:xfrm>
        </p:spPr>
        <p:txBody>
          <a:bodyPr/>
          <a:lstStyle/>
          <a:p>
            <a:r>
              <a:rPr lang="pt-BR" dirty="0" smtClean="0"/>
              <a:t>Resolução Com o veículo movimentando-se sempre com a velo - cidade máxima em cada trajeto, temos: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0" y="2520182"/>
            <a:ext cx="2208126" cy="190170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94" y="1882500"/>
            <a:ext cx="3877216" cy="4782217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01"/>
    </mc:Choice>
    <mc:Fallback>
      <p:transition spd="slow" advTm="80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243</Words>
  <Application>Microsoft Office PowerPoint</Application>
  <PresentationFormat>Widescreen</PresentationFormat>
  <Paragraphs>29</Paragraphs>
  <Slides>5</Slides>
  <Notes>1</Notes>
  <HiddenSlides>0</HiddenSlides>
  <MMClips>5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inherit</vt:lpstr>
      <vt:lpstr>Raleway</vt:lpstr>
      <vt:lpstr>Wingdings 3</vt:lpstr>
      <vt:lpstr>Íon</vt:lpstr>
      <vt:lpstr>Estudando para o ENEM de forma invertida</vt:lpstr>
      <vt:lpstr>Velocidade Media</vt:lpstr>
      <vt:lpstr>Apresentação do PowerPoint</vt:lpstr>
      <vt:lpstr>Apresentação do PowerPoint</vt:lpstr>
      <vt:lpstr>Resposta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Laziel Alves</dc:creator>
  <cp:lastModifiedBy>Laziel Alves</cp:lastModifiedBy>
  <cp:revision>14</cp:revision>
  <dcterms:created xsi:type="dcterms:W3CDTF">2017-05-09T17:51:59Z</dcterms:created>
  <dcterms:modified xsi:type="dcterms:W3CDTF">2017-05-10T19:41:16Z</dcterms:modified>
</cp:coreProperties>
</file>