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05257C-947F-4D00-B097-16132592A291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E98EA9-2B4E-41E0-A180-2FC65DE78CA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latin typeface="Arial" pitchFamily="34" charset="0"/>
                <a:cs typeface="Arial" pitchFamily="34" charset="0"/>
              </a:rPr>
              <a:t>Estudando para o ENEM de forma invertida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Gravitação universal: Leis de Kepler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ENEM: 2009  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Aluno: Franklin Loureiro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Série: 2ºM02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~PP2044.WAV">
            <a:hlinkClick r:id="" action="ppaction://media"/>
          </p:cNvPr>
          <p:cNvPicPr>
            <a:picLocks noRot="1" noChangeAspect="1"/>
          </p:cNvPicPr>
          <p:nvPr>
            <a:wavAudioFile r:embed="rId1" name="~PP204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Resolução</a:t>
            </a: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As Leis de Kepler foram generalizadas para todos os corpos celestes que gravitam em torno do Sol e foram obtidas a partir de medidas astronômicas de Tycho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Brahe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2977.WAV">
            <a:hlinkClick r:id="" action="ppaction://media"/>
          </p:cNvPr>
          <p:cNvPicPr>
            <a:picLocks noRot="1" noChangeAspect="1"/>
          </p:cNvPicPr>
          <p:nvPr>
            <a:wavAudioFile r:embed="rId1" name="~PP297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Resumo gravitação universal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   Muitas civilizações antigas, além de observar e classificar os astros, também chegaram a construir observatórios fixos para comparar a posição das estrelas com o correr do tempo. Muitos foram os modelos para explicar a posição relativa dos planetas, do Sol e da Terra. Entre as entidades observadas estavam os planetas – "errantes". Estes, ao contrário das estrelas, que mantinham fixas suas posições relativas, "erravam", mudando de posição em relação às estrelas.   </a:t>
            </a:r>
          </a:p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    Mas foi somente no século XVI que Nicolau Copérnico propôs o modelo heliocêntrico (hélio=sol e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cêntrico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= centro) em que o Sol é o centro do sistema planetário e os planetas, entre eles a Terra, orbitam ao seu redor.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3698.WAV">
            <a:hlinkClick r:id="" action="ppaction://media"/>
          </p:cNvPr>
          <p:cNvPicPr>
            <a:picLocks noRot="1" noChangeAspect="1"/>
          </p:cNvPicPr>
          <p:nvPr>
            <a:wavAudioFile r:embed="rId1" name="~PP3698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/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1. As leis de Kepler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 Já no fim do século XVI o astrônomo Tycho Brache catalogou durante décadas as posições dos planetas no firmamento. Seu principal discípulo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Johannes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Kepler, de posse desses dados inestimáveis, enunciou as leis matemáticas para o movimento dos astros, principalmente do planeta Marte. Tais leis matemáticas são conhecidas como Leis de Kepler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1.1. Primeira Lei de Kepler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   Após inúmeras tentativas, Kepler conseguiu uma forma de trajetória que melhor se encaixava nos dados catalogados de Marte. Foi uma elipse: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gravitacao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571876"/>
            <a:ext cx="6786610" cy="3000396"/>
          </a:xfrm>
          <a:prstGeom prst="rect">
            <a:avLst/>
          </a:prstGeom>
        </p:spPr>
      </p:pic>
      <p:pic>
        <p:nvPicPr>
          <p:cNvPr id="7" name="~PP1845.WAV">
            <a:hlinkClick r:id="" action="ppaction://media"/>
          </p:cNvPr>
          <p:cNvPicPr>
            <a:picLocks noRot="1" noChangeAspect="1"/>
          </p:cNvPicPr>
          <p:nvPr>
            <a:wavAudioFile r:embed="rId1" name="~PP184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643710"/>
          </a:xfrm>
        </p:spPr>
        <p:txBody>
          <a:bodyPr/>
          <a:lstStyle/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   A 1ª lei de Kepler determina que a trajetória de um planeta é uma elipse em que um dos focos está o Sol. O ponto de maior aproximação é chamado de Periélio e o seu oposto, o mais distante, Afélio.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Nota: no caso da Terra o Periélio dista 147 milhões de quilômetros do Sol e o Afélio 151 milhões de quilômetros.    </a:t>
            </a: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1.2. Segunda Lei de Kepler</a:t>
            </a: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 2ª lei de Kepler determina que "O segmento que une o planeta ao Sol varre áreas iguais em tempos iguais’’.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gravitacao-2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786058"/>
            <a:ext cx="7396946" cy="300039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" y="6143644"/>
            <a:ext cx="87868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dirty="0" smtClean="0"/>
              <a:t>Por </a:t>
            </a:r>
            <a:r>
              <a:rPr lang="pt-BR" dirty="0"/>
              <a:t>meio dessa lei verifica-se que a velocidade do planeta é maior perto do Periélio e mais vagarosa perto do Afélio.</a:t>
            </a:r>
            <a:r>
              <a:rPr lang="pt-BR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pt-BR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~PP2617.WAV">
            <a:hlinkClick r:id="" action="ppaction://media"/>
          </p:cNvPr>
          <p:cNvPicPr>
            <a:picLocks noRot="1" noChangeAspect="1"/>
          </p:cNvPicPr>
          <p:nvPr>
            <a:wavAudioFile r:embed="rId1" name="~PP261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1429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1.3. Terceira Lei de Kepler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A </a:t>
            </a:r>
            <a:r>
              <a:rPr lang="pt-BR" dirty="0">
                <a:latin typeface="Arial" pitchFamily="34" charset="0"/>
                <a:cs typeface="Arial" pitchFamily="34" charset="0"/>
              </a:rPr>
              <a:t>3ª lei de Kepler equaciona as relações entre as várias trajetórias de vários planetas. Para todos os planetas do mesmo sistema a relação entre o quadrado do período e o cubo do raio médio da trajetória é constante.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Ou: "Os quadrados dos períodos dos planetas são proporcionais ao cubo do raio médio das elipses das suas trajetórias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".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Por exemplo: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fisica-1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538412"/>
            <a:ext cx="5786478" cy="3533794"/>
          </a:xfrm>
          <a:prstGeom prst="rect">
            <a:avLst/>
          </a:prstGeom>
        </p:spPr>
      </p:pic>
      <p:pic>
        <p:nvPicPr>
          <p:cNvPr id="6" name="~PP1443.WAV">
            <a:hlinkClick r:id="" action="ppaction://media"/>
          </p:cNvPr>
          <p:cNvPicPr>
            <a:picLocks noRot="1" noChangeAspect="1"/>
          </p:cNvPicPr>
          <p:nvPr>
            <a:wavAudioFile r:embed="rId1" name="~PP144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2. Lei da Gravitação Universal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   Newton propôs a lei de gravitação universal que determina: "Dois corpos se atraem segundo uma força que é diretamente proporcional a suas massas e inversamente proporcional ao quadrado da distância que o separa".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fisica-2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643182"/>
            <a:ext cx="6429420" cy="3486169"/>
          </a:xfrm>
          <a:prstGeom prst="rect">
            <a:avLst/>
          </a:prstGeom>
        </p:spPr>
      </p:pic>
      <p:pic>
        <p:nvPicPr>
          <p:cNvPr id="7" name="~PP664.WAV">
            <a:hlinkClick r:id="" action="ppaction://media"/>
          </p:cNvPr>
          <p:cNvPicPr>
            <a:picLocks noRot="1" noChangeAspect="1"/>
          </p:cNvPicPr>
          <p:nvPr>
            <a:wavAudioFile r:embed="rId1" name="~PP66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817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3. Aceleração da gravidade</a:t>
            </a:r>
          </a:p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 partir da equação da lei da gravitação universal pode-se deduzir a expressão que determina a aceleração da gravidade em qualquer corpo celeste: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3.1 Aceleração da gravidade a uma certa distância h da superfície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fisica-3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2"/>
            <a:ext cx="5143536" cy="2071702"/>
          </a:xfrm>
          <a:prstGeom prst="rect">
            <a:avLst/>
          </a:prstGeom>
        </p:spPr>
      </p:pic>
      <p:pic>
        <p:nvPicPr>
          <p:cNvPr id="5" name="Imagem 4" descr="fisica-4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214818"/>
            <a:ext cx="5072098" cy="2357454"/>
          </a:xfrm>
          <a:prstGeom prst="rect">
            <a:avLst/>
          </a:prstGeom>
        </p:spPr>
      </p:pic>
      <p:pic>
        <p:nvPicPr>
          <p:cNvPr id="8" name="~PP3039.WAV">
            <a:hlinkClick r:id="" action="ppaction://media"/>
          </p:cNvPr>
          <p:cNvPicPr>
            <a:picLocks noRot="1" noChangeAspect="1"/>
          </p:cNvPicPr>
          <p:nvPr>
            <a:wavAudioFile r:embed="rId1" name="~PP303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81748"/>
          </a:xfrm>
        </p:spPr>
        <p:txBody>
          <a:bodyPr/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 4. Corpos em Órbitas Circulares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    Se por acaso, os focos da elipse coincidem é formada uma trajetória circular, como nos satélites artificiais que inundam as proximidades da Terra.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Para que um satélite orbite a uma altitude h a velocidade orbital deve ser:</a:t>
            </a:r>
          </a:p>
          <a:p>
            <a:endParaRPr lang="pt-BR" dirty="0"/>
          </a:p>
        </p:txBody>
      </p:sp>
      <p:pic>
        <p:nvPicPr>
          <p:cNvPr id="4" name="Imagem 3" descr="fisica-5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14554"/>
            <a:ext cx="6713430" cy="3214710"/>
          </a:xfrm>
          <a:prstGeom prst="rect">
            <a:avLst/>
          </a:prstGeom>
        </p:spPr>
      </p:pic>
      <p:pic>
        <p:nvPicPr>
          <p:cNvPr id="6" name="~PP300.WAV">
            <a:hlinkClick r:id="" action="ppaction://media"/>
          </p:cNvPr>
          <p:cNvPicPr>
            <a:picLocks noRot="1" noChangeAspect="1"/>
          </p:cNvPicPr>
          <p:nvPr>
            <a:wavAudioFile r:embed="rId1" name="~PP30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324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5 E Na linha de uma tradição antiga, o astrônomo grego Ptolomeu (100-170 d.C.) afirmou a tese do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geocentrismo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segundo a qual a Terra seria o centro do universo, sendo que o Sol, a Lua e os planetas girariam em seu redor em órbitas circulares. A teoria de Ptolomeu resolvia de modo razoável os problemas astronômicos da sua época. Vários séculos mais tarde, o clérigo e astrônomo polonês Nicolau Copérnico (1473-1543), ao encontrar inexatidões na teoria de Ptolomeu, formulou a teoria do heliocentrismo, segundo a qual o Sol deveria ser considerado o centro do universo, com a Terra, a Lua e os planetas girando circularmente em torno dele. Por fim, o astrônomo e matemático alemão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Johannes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Kepler (1571-1630), depois de estudar o planeta Marte por cerca de trinta anos, verificou que a sua órbita é elíptica. Esse resultado generalizou-se para os demais planetas.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A respeito dos estudiosos citados no texto, é correto afirmar que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a) Ptolomeu apresentou as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idéias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mais valiosas, por serem mais antigas e tradicionais.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b) Copérnico desenvolveu a teoria do heliocentrismo inspirado no contexto político do Rei Sol.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c) Copérnico viveu em uma época em que a pesquisa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cien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ífica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era livre e amplamente incentivada pelas autoridades.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d) Kepler estudou o planeta Marte para atender às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necessidades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de expansão econômica e científica da Alemanha.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e) Kepler apresentou uma teoria científica que, graças aos métodos aplicados, pôde ser testada e generalizada.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3585.WAV">
            <a:hlinkClick r:id="" action="ppaction://media"/>
          </p:cNvPr>
          <p:cNvPicPr>
            <a:picLocks noRot="1" noChangeAspect="1"/>
          </p:cNvPicPr>
          <p:nvPr>
            <a:wavAudioFile r:embed="rId1" name="~PP358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888</Words>
  <Application>Microsoft Office PowerPoint</Application>
  <PresentationFormat>Apresentação na tela (4:3)</PresentationFormat>
  <Paragraphs>45</Paragraphs>
  <Slides>10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Fluxo</vt:lpstr>
      <vt:lpstr>Estudando para o ENEM de forma invertida </vt:lpstr>
      <vt:lpstr>Resumo gravitação universal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</dc:title>
  <dc:creator>francielleloure99@gmail.com</dc:creator>
  <cp:lastModifiedBy>francielleloure99@gmail.com</cp:lastModifiedBy>
  <cp:revision>2</cp:revision>
  <dcterms:created xsi:type="dcterms:W3CDTF">2017-05-05T21:15:31Z</dcterms:created>
  <dcterms:modified xsi:type="dcterms:W3CDTF">2017-05-06T01:56:30Z</dcterms:modified>
</cp:coreProperties>
</file>