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0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17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0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6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44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83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9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08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09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A794-9170-49C7-A962-B533D7CEFBEB}" type="datetimeFigureOut">
              <a:rPr lang="pt-BR" smtClean="0"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81C5-A90D-4D34-8C58-0E53AA9836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pt-BR" sz="5400" dirty="0" smtClean="0">
                <a:latin typeface="Baskerville Old Face" panose="02020602080505020303" pitchFamily="18" charset="0"/>
              </a:rPr>
              <a:t>Estudando para o ENEM de forma Invertida</a:t>
            </a:r>
            <a:endParaRPr lang="pt-BR" sz="5400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54063"/>
          </a:xfrm>
        </p:spPr>
        <p:txBody>
          <a:bodyPr anchor="t">
            <a:normAutofit/>
          </a:bodyPr>
          <a:lstStyle/>
          <a:p>
            <a:pPr algn="l"/>
            <a:r>
              <a:rPr lang="pt-BR" dirty="0" smtClean="0"/>
              <a:t>EEEFM. PROFESSORA. FILOMENA QUITIBA </a:t>
            </a:r>
          </a:p>
          <a:p>
            <a:pPr algn="l"/>
            <a:r>
              <a:rPr lang="pt-BR" dirty="0" smtClean="0"/>
              <a:t>Nome: Fernanda Mello Barbosa          Turma: </a:t>
            </a:r>
            <a:r>
              <a:rPr lang="pt-BR" dirty="0"/>
              <a:t> </a:t>
            </a:r>
            <a:r>
              <a:rPr lang="pt-BR" dirty="0" smtClean="0"/>
              <a:t>2°M4 </a:t>
            </a:r>
          </a:p>
          <a:p>
            <a:pPr algn="l"/>
            <a:r>
              <a:rPr lang="pt-BR" dirty="0" smtClean="0"/>
              <a:t>Professor: Lucas Xavier </a:t>
            </a:r>
          </a:p>
          <a:p>
            <a:pPr algn="l"/>
            <a:r>
              <a:rPr lang="pt-BR" dirty="0" smtClean="0"/>
              <a:t>Hidrostática: Cinemática </a:t>
            </a:r>
          </a:p>
          <a:p>
            <a:pPr algn="l"/>
            <a:r>
              <a:rPr lang="pt-BR" dirty="0" smtClean="0"/>
              <a:t>ENEM: 2011. Questão 81</a:t>
            </a:r>
            <a:endParaRPr lang="pt-BR" dirty="0"/>
          </a:p>
        </p:txBody>
      </p:sp>
      <p:pic>
        <p:nvPicPr>
          <p:cNvPr id="47" name="Á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3"/>
    </mc:Choice>
    <mc:Fallback xmlns="">
      <p:transition spd="slow" advTm="11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02594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6600" dirty="0" smtClean="0">
                <a:latin typeface="Baskerville Old Face" panose="02020602080505020303" pitchFamily="18" charset="0"/>
              </a:rPr>
              <a:t>      O que é Cinemática? </a:t>
            </a:r>
            <a:endParaRPr lang="pt-BR" sz="6600" dirty="0">
              <a:latin typeface="Baskerville Old Face" panose="02020602080505020303" pitchFamily="18" charset="0"/>
            </a:endParaRPr>
          </a:p>
        </p:txBody>
      </p:sp>
      <p:pic>
        <p:nvPicPr>
          <p:cNvPr id="38" name="Áudio 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25"/>
    </mc:Choice>
    <mc:Fallback xmlns="">
      <p:transition spd="slow" advTm="99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t"/>
          <a:lstStyle/>
          <a:p>
            <a:r>
              <a:rPr lang="pt-BR" dirty="0" smtClean="0">
                <a:latin typeface="Baskerville Old Face" panose="02020602080505020303" pitchFamily="18" charset="0"/>
              </a:rPr>
              <a:t>Questão do ENEM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146220"/>
            <a:ext cx="9144000" cy="5711779"/>
          </a:xfrm>
        </p:spPr>
        <p:txBody>
          <a:bodyPr anchor="ctr">
            <a:normAutofit/>
          </a:bodyPr>
          <a:lstStyle/>
          <a:p>
            <a:pPr algn="l"/>
            <a:r>
              <a:rPr lang="pt-BR" sz="1400" dirty="0" smtClean="0"/>
              <a:t>81) Para medir o tempo de reação de uma pessoa, pode-se realizar a seguinte experiência: </a:t>
            </a:r>
          </a:p>
          <a:p>
            <a:pPr algn="l"/>
            <a:r>
              <a:rPr lang="pt-BR" sz="1400" dirty="0" smtClean="0"/>
              <a:t>I. Mantenha uma régua (com cerca de 30 cm) suspensa verticalmente, segurando-a pela extremidade superior, de modo que o zero da régua esteja situado na extremidade inferior. </a:t>
            </a:r>
          </a:p>
          <a:p>
            <a:pPr algn="l"/>
            <a:r>
              <a:rPr lang="pt-BR" sz="1400" dirty="0" smtClean="0"/>
              <a:t>II. A pessoa deve colocar os dedos de sua mão, em forma de pinça, próximos do zero da régua, sem tocá-la. </a:t>
            </a:r>
          </a:p>
          <a:p>
            <a:pPr algn="l"/>
            <a:r>
              <a:rPr lang="pt-BR" sz="1400" dirty="0" smtClean="0"/>
              <a:t>III. Sem aviso prévio, a pessoa que estiver segurando a régua deve soltá-la. A outra pessoa deve procurar segurá-la o mais rapidamente possível e observar a posição onde conseguiu segurar a régua, isto é, a distância que ela percorre durante a queda.</a:t>
            </a:r>
          </a:p>
          <a:p>
            <a:pPr algn="l"/>
            <a:r>
              <a:rPr lang="pt-BR" sz="1400" dirty="0" smtClean="0"/>
              <a:t> O quadro seguinte mostra a posição em que três pessoas conseguiram segurar a régua e os respectivos tempos de reação. </a:t>
            </a:r>
          </a:p>
          <a:p>
            <a:pPr algn="l"/>
            <a:endParaRPr lang="pt-BR" sz="1400" dirty="0"/>
          </a:p>
          <a:p>
            <a:pPr algn="l"/>
            <a:endParaRPr lang="pt-BR" sz="1400" dirty="0" smtClean="0"/>
          </a:p>
          <a:p>
            <a:pPr algn="l"/>
            <a:endParaRPr lang="pt-BR" sz="1400" dirty="0"/>
          </a:p>
          <a:p>
            <a:pPr algn="l"/>
            <a:endParaRPr lang="pt-BR" sz="1400" dirty="0" smtClean="0"/>
          </a:p>
          <a:p>
            <a:pPr algn="l"/>
            <a:endParaRPr lang="pt-BR" sz="1400" dirty="0" smtClean="0"/>
          </a:p>
          <a:p>
            <a:pPr algn="l"/>
            <a:r>
              <a:rPr lang="pt-BR" sz="1400" dirty="0" smtClean="0"/>
              <a:t>A distância percorrida pela régua aumenta mais rápida - mente que o tempo de reação porque a</a:t>
            </a:r>
          </a:p>
          <a:p>
            <a:pPr algn="l"/>
            <a:r>
              <a:rPr lang="pt-BR" sz="1400" dirty="0" smtClean="0"/>
              <a:t> a) energia mecânica da régua aumenta, o que a faz cair mais rápido. </a:t>
            </a:r>
          </a:p>
          <a:p>
            <a:pPr algn="l"/>
            <a:r>
              <a:rPr lang="pt-BR" sz="1400" dirty="0" smtClean="0"/>
              <a:t>b) resistência do ar aumenta, o que faz a régua cair com menor velocidade.</a:t>
            </a:r>
          </a:p>
          <a:p>
            <a:pPr algn="l"/>
            <a:r>
              <a:rPr lang="pt-BR" sz="1400" dirty="0" smtClean="0"/>
              <a:t> c) aceleração de queda da régua varia, o que provoca um movimento acelerado. </a:t>
            </a:r>
          </a:p>
          <a:p>
            <a:pPr algn="l"/>
            <a:r>
              <a:rPr lang="pt-BR" sz="1400" dirty="0" smtClean="0"/>
              <a:t>d) força peso da régua tem valor constante, o que gera um movimento acelerado. </a:t>
            </a:r>
          </a:p>
          <a:p>
            <a:pPr algn="l"/>
            <a:r>
              <a:rPr lang="pt-BR" sz="1400" dirty="0" smtClean="0"/>
              <a:t>e) velocidade da régua é constante, o que provoca uma passagem linear de tempo.</a:t>
            </a:r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73" y="3435573"/>
            <a:ext cx="5219700" cy="1390650"/>
          </a:xfrm>
          <a:prstGeom prst="rect">
            <a:avLst/>
          </a:prstGeom>
        </p:spPr>
      </p:pic>
      <p:pic>
        <p:nvPicPr>
          <p:cNvPr id="27" name="Á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32"/>
    </mc:Choice>
    <mc:Fallback xmlns="">
      <p:transition spd="slow" advTm="88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20462"/>
          </a:xfrm>
        </p:spPr>
        <p:txBody>
          <a:bodyPr anchor="t"/>
          <a:lstStyle/>
          <a:p>
            <a:r>
              <a:rPr lang="pt-BR" dirty="0" smtClean="0">
                <a:latin typeface="Baskerville Old Face" panose="02020602080505020303" pitchFamily="18" charset="0"/>
              </a:rPr>
              <a:t>Resolução </a:t>
            </a:r>
            <a:endParaRPr lang="pt-BR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9911" y="1622738"/>
            <a:ext cx="9144000" cy="4984124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Desprezando-se o efeito do ar, a força resultante na régua será o seu peso, que é constante. O movimento de queda da régua terá aceleração constante.</a:t>
            </a:r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algn="l"/>
            <a:r>
              <a:rPr lang="pt-BR" dirty="0" err="1" smtClean="0"/>
              <a:t>Δs</a:t>
            </a:r>
            <a:r>
              <a:rPr lang="pt-BR" dirty="0" smtClean="0"/>
              <a:t> (distância percorrida) é proporcional ao quadrado do tempo de queda t e por isso </a:t>
            </a:r>
            <a:r>
              <a:rPr lang="pt-BR" dirty="0" err="1" smtClean="0"/>
              <a:t>Δs</a:t>
            </a:r>
            <a:r>
              <a:rPr lang="pt-BR" dirty="0" smtClean="0"/>
              <a:t> aumenta mais rapidamente do que o tempo t (a velocidade da régua está aumentando durante a queda).</a:t>
            </a:r>
          </a:p>
          <a:p>
            <a:pPr algn="l"/>
            <a:r>
              <a:rPr lang="pt-BR" dirty="0" smtClean="0"/>
              <a:t> A melhor opção é a (d) que cita o movimento acelerado com aceleração constante.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11" y="2645475"/>
            <a:ext cx="2443900" cy="1121596"/>
          </a:xfrm>
          <a:prstGeom prst="rect">
            <a:avLst/>
          </a:prstGeom>
        </p:spPr>
      </p:pic>
      <p:pic>
        <p:nvPicPr>
          <p:cNvPr id="23" name="Áudio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61"/>
    </mc:Choice>
    <mc:Fallback xmlns="">
      <p:transition spd="slow" advTm="39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364</Words>
  <Application>Microsoft Office PowerPoint</Application>
  <PresentationFormat>Widescreen</PresentationFormat>
  <Paragraphs>31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Baskerville Old Face</vt:lpstr>
      <vt:lpstr>Calibri</vt:lpstr>
      <vt:lpstr>Calibri Light</vt:lpstr>
      <vt:lpstr>Tema do Office</vt:lpstr>
      <vt:lpstr>Estudando para o ENEM de forma Invertida</vt:lpstr>
      <vt:lpstr>      O que é Cinemática? </vt:lpstr>
      <vt:lpstr>Questão do ENEM</vt:lpstr>
      <vt:lpstr>Resolução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i3</dc:creator>
  <cp:lastModifiedBy>i3</cp:lastModifiedBy>
  <cp:revision>18</cp:revision>
  <dcterms:created xsi:type="dcterms:W3CDTF">2017-05-11T16:03:52Z</dcterms:created>
  <dcterms:modified xsi:type="dcterms:W3CDTF">2017-05-11T20:39:47Z</dcterms:modified>
</cp:coreProperties>
</file>