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020" y="214825"/>
            <a:ext cx="11819940" cy="3640202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Estudando para o ENEM de forma invertida</a:t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600" dirty="0" smtClean="0">
                <a:cs typeface="Arial" panose="020B0604020202020204" pitchFamily="34" charset="0"/>
              </a:rPr>
              <a:t>Notação  Cientifica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2020" y="2961409"/>
            <a:ext cx="11819939" cy="3737103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/>
              <a:t>Nome: Ester Dutra Pereira</a:t>
            </a:r>
          </a:p>
          <a:p>
            <a:pPr algn="l"/>
            <a:r>
              <a:rPr lang="pt-BR" sz="2400" dirty="0" smtClean="0"/>
              <a:t>Turma: 2ºM02</a:t>
            </a:r>
          </a:p>
          <a:p>
            <a:pPr algn="l"/>
            <a:r>
              <a:rPr lang="pt-BR" sz="2400" dirty="0" smtClean="0"/>
              <a:t>Disciplina: Física</a:t>
            </a:r>
          </a:p>
          <a:p>
            <a:pPr algn="l"/>
            <a:r>
              <a:rPr lang="pt-BR" sz="2400" dirty="0" smtClean="0"/>
              <a:t>Professor: Lucas Perobas</a:t>
            </a:r>
          </a:p>
          <a:p>
            <a:pPr algn="l"/>
            <a:r>
              <a:rPr lang="pt-BR" sz="2400" dirty="0" smtClean="0"/>
              <a:t>Escola: E.E.E.F.M. Prof.ª Filomena Quitiba </a:t>
            </a:r>
            <a:endParaRPr lang="pt-BR" sz="2400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1422" y="5738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 que é notação cientifica ?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dirty="0"/>
              <a:t>A notação </a:t>
            </a:r>
            <a:r>
              <a:rPr lang="pt-BR" dirty="0" smtClean="0"/>
              <a:t>científica é uma fórmula </a:t>
            </a:r>
            <a:r>
              <a:rPr lang="pt-BR" dirty="0"/>
              <a:t>serve para expressar números muito grandes ou muito pequenos</a:t>
            </a:r>
            <a:r>
              <a:rPr lang="pt-BR" dirty="0" smtClean="0"/>
              <a:t>.</a:t>
            </a:r>
          </a:p>
          <a:p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dirty="0"/>
              <a:t>A estrutura utilizada é a seguinte:</a:t>
            </a:r>
          </a:p>
          <a:p>
            <a:endParaRPr lang="pt-BR" dirty="0"/>
          </a:p>
          <a:p>
            <a:pPr algn="ctr"/>
            <a:r>
              <a:rPr lang="pt-BR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a . </a:t>
            </a:r>
            <a:r>
              <a:rPr lang="pt-BR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10b</a:t>
            </a:r>
          </a:p>
          <a:p>
            <a:r>
              <a:rPr lang="pt-BR" dirty="0" smtClean="0"/>
              <a:t>a </a:t>
            </a:r>
            <a:r>
              <a:rPr lang="pt-BR" dirty="0"/>
              <a:t>= </a:t>
            </a:r>
            <a:r>
              <a:rPr lang="pt-BR" dirty="0" smtClean="0"/>
              <a:t>coeficiente     10= Base      b= expoente </a:t>
            </a:r>
            <a:endParaRPr lang="pt-BR" dirty="0"/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08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Exemplo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movemos a virgula para a esquerda, obtemos um expoente positivo</a:t>
            </a:r>
          </a:p>
          <a:p>
            <a:r>
              <a:rPr lang="pt-BR" dirty="0" smtClean="0"/>
              <a:t>Quando movemos a virgula para a direita, obtemos um expoente negativo.</a:t>
            </a:r>
          </a:p>
          <a:p>
            <a:r>
              <a:rPr lang="pt-BR" dirty="0" smtClean="0"/>
              <a:t>Observe: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4286250"/>
            <a:ext cx="4533900" cy="1143000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020" y="1825624"/>
            <a:ext cx="11887200" cy="4849495"/>
          </a:xfrm>
        </p:spPr>
        <p:txBody>
          <a:bodyPr>
            <a:normAutofit/>
          </a:bodyPr>
          <a:lstStyle/>
          <a:p>
            <a:r>
              <a:rPr lang="pt-BR" sz="1800" dirty="0" smtClean="0"/>
              <a:t>Questão 172 ENEM 2012</a:t>
            </a:r>
          </a:p>
          <a:p>
            <a:r>
              <a:rPr lang="pt-BR" sz="1800" dirty="0"/>
              <a:t>A Agência Espacial Norte Americana (NASA) informou que o asteroide YU 55 cruzou o espaço entre a Terra e a Lua no mês de novembro de 2011. A ilustração a seguir sugere que o asteroide percorreu sua trajetória no mesmo plano que contém a órbita descrita pela Lua em torno da Terra. Na figura, está indicada a proximidade do asteroide em relação à Terra, ou seja, a menor distância que ele passou da superfície terrestre.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3296777"/>
            <a:ext cx="4160520" cy="337834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91200" y="295462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Com base nessas informações, a menor distância que o asteroide YU 55 passou da superfície da Terra é igual a</a:t>
            </a:r>
          </a:p>
          <a:p>
            <a:r>
              <a:rPr lang="pt-BR" dirty="0"/>
              <a:t>A </a:t>
            </a:r>
            <a:r>
              <a:rPr lang="pt-BR" dirty="0" smtClean="0"/>
              <a:t>) 3,25 </a:t>
            </a:r>
            <a:r>
              <a:rPr lang="pt-BR" dirty="0"/>
              <a:t>× </a:t>
            </a:r>
            <a:r>
              <a:rPr lang="pt-BR" dirty="0" smtClean="0"/>
              <a:t>102km</a:t>
            </a:r>
            <a:r>
              <a:rPr lang="pt-BR" dirty="0"/>
              <a:t>.</a:t>
            </a:r>
          </a:p>
          <a:p>
            <a:r>
              <a:rPr lang="pt-BR" dirty="0"/>
              <a:t>B </a:t>
            </a:r>
            <a:r>
              <a:rPr lang="pt-BR" dirty="0" smtClean="0"/>
              <a:t>) 3,25 </a:t>
            </a:r>
            <a:r>
              <a:rPr lang="pt-BR" dirty="0"/>
              <a:t>× 103km.</a:t>
            </a:r>
          </a:p>
          <a:p>
            <a:r>
              <a:rPr lang="pt-BR" dirty="0"/>
              <a:t>C </a:t>
            </a:r>
            <a:r>
              <a:rPr lang="pt-BR" dirty="0" smtClean="0"/>
              <a:t>) 3,25 </a:t>
            </a:r>
            <a:r>
              <a:rPr lang="pt-BR" dirty="0"/>
              <a:t>× 104km.</a:t>
            </a:r>
          </a:p>
          <a:p>
            <a:r>
              <a:rPr lang="pt-BR" dirty="0"/>
              <a:t>D </a:t>
            </a:r>
            <a:r>
              <a:rPr lang="pt-BR" dirty="0" smtClean="0"/>
              <a:t>) 3,25 </a:t>
            </a:r>
            <a:r>
              <a:rPr lang="pt-BR" dirty="0"/>
              <a:t>× 105km.</a:t>
            </a:r>
          </a:p>
          <a:p>
            <a:r>
              <a:rPr lang="pt-BR" dirty="0"/>
              <a:t>E </a:t>
            </a:r>
            <a:r>
              <a:rPr lang="pt-BR" dirty="0" smtClean="0"/>
              <a:t>) 3,25 </a:t>
            </a:r>
            <a:r>
              <a:rPr lang="pt-BR" dirty="0"/>
              <a:t>× 106km.</a:t>
            </a:r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5810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Resolução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350" y="1825625"/>
            <a:ext cx="10839450" cy="4351338"/>
          </a:xfrm>
        </p:spPr>
        <p:txBody>
          <a:bodyPr/>
          <a:lstStyle/>
          <a:p>
            <a:r>
              <a:rPr lang="pt-BR" dirty="0"/>
              <a:t>A distância de 325 mil quilômetros é a menor distância que o asteroide passou da superfície da Terra. Ela deve ser escrita em notação científica 325000 km = 3,25 x 105 km</a:t>
            </a:r>
            <a:r>
              <a:rPr lang="pt-BR" dirty="0" smtClean="0"/>
              <a:t>.</a:t>
            </a:r>
          </a:p>
          <a:p>
            <a:r>
              <a:rPr lang="pt-BR" smtClean="0"/>
              <a:t>Opção D 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64</TotalTime>
  <Words>277</Words>
  <Application>Microsoft Office PowerPoint</Application>
  <PresentationFormat>Widescreen</PresentationFormat>
  <Paragraphs>28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Corbel</vt:lpstr>
      <vt:lpstr>Profundidade</vt:lpstr>
      <vt:lpstr>Estudando para o ENEM de forma invertida   Notação  Cientifica  </vt:lpstr>
      <vt:lpstr>O que é notação cientifica ?</vt:lpstr>
      <vt:lpstr>Exemplo</vt:lpstr>
      <vt:lpstr>Questão do ENEM</vt:lpstr>
      <vt:lpstr>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  Notação  Cientifica</dc:title>
  <dc:creator>Silvia</dc:creator>
  <cp:lastModifiedBy>Windows</cp:lastModifiedBy>
  <cp:revision>7</cp:revision>
  <dcterms:created xsi:type="dcterms:W3CDTF">2017-05-06T02:16:45Z</dcterms:created>
  <dcterms:modified xsi:type="dcterms:W3CDTF">2017-05-11T20:14:57Z</dcterms:modified>
</cp:coreProperties>
</file>