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964" r:id="rId2"/>
  </p:sldMasterIdLst>
  <p:sldIdLst>
    <p:sldId id="256" r:id="rId3"/>
    <p:sldId id="264" r:id="rId4"/>
    <p:sldId id="260" r:id="rId5"/>
    <p:sldId id="266" r:id="rId6"/>
    <p:sldId id="262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4" autoAdjust="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25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84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022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08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10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630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61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914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536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18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8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63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700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57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11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62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40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583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16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1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67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29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2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719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68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35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68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F0F06C-D695-4C5A-AE8D-8437B4B82FC7}" type="datetimeFigureOut">
              <a:rPr lang="pt-BR" smtClean="0"/>
              <a:t>10/05/2017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9C1D47-E9C5-46AE-972A-F0CF6B0627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43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708920"/>
            <a:ext cx="7632848" cy="3384376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EEEFM Filomena Quitiba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Nome: Cristiane Neves Marvila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Turma: 2°M04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Professor: Lucas Xavier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Hidrostática: Energia Mecânica – Energia Potencial Elástica 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  <a:cs typeface="Arial" pitchFamily="34" charset="0"/>
              </a:rPr>
              <a:t>ENEM: 2012, Questão 54</a:t>
            </a:r>
            <a:endParaRPr lang="pt-BR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16"/>
    </mc:Choice>
    <mc:Fallback>
      <p:transition spd="slow" advTm="19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362"/>
            <a:ext cx="7772400" cy="1456267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Energia Mecânica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 smtClean="0"/>
          </a:p>
          <a:p>
            <a:endParaRPr lang="pt-BR" dirty="0"/>
          </a:p>
          <a:p>
            <a:r>
              <a:rPr lang="pt-BR" sz="2400" dirty="0" smtClean="0"/>
              <a:t>Energia </a:t>
            </a:r>
            <a:r>
              <a:rPr lang="pt-BR" sz="2400" dirty="0"/>
              <a:t>é a capacidade de executar um trabalho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Energia </a:t>
            </a:r>
            <a:r>
              <a:rPr lang="pt-BR" sz="2400" dirty="0"/>
              <a:t>mecânica é aquela que acontece devido ao movimento dos corpos ou armazenada nos sistemas físicos.</a:t>
            </a:r>
          </a:p>
          <a:p>
            <a:r>
              <a:rPr lang="pt-BR" sz="2400" dirty="0"/>
              <a:t>Dentre as diversas energias conhecidas, </a:t>
            </a:r>
            <a:r>
              <a:rPr lang="pt-BR" sz="2400" dirty="0" smtClean="0"/>
              <a:t>como:</a:t>
            </a:r>
          </a:p>
          <a:p>
            <a:endParaRPr lang="pt-BR" sz="2400" dirty="0" smtClean="0"/>
          </a:p>
          <a:p>
            <a:r>
              <a:rPr lang="pt-BR" sz="2400" dirty="0" smtClean="0"/>
              <a:t>Energia Cinética</a:t>
            </a:r>
            <a:endParaRPr lang="pt-BR" sz="2400" dirty="0"/>
          </a:p>
          <a:p>
            <a:r>
              <a:rPr lang="pt-BR" sz="2400" dirty="0"/>
              <a:t>Energia Potencial </a:t>
            </a:r>
            <a:r>
              <a:rPr lang="pt-BR" sz="2400" dirty="0" smtClean="0"/>
              <a:t>Gravitacional</a:t>
            </a:r>
            <a:endParaRPr lang="pt-BR" sz="2400" dirty="0"/>
          </a:p>
          <a:p>
            <a:r>
              <a:rPr lang="pt-BR" sz="2400" dirty="0">
                <a:solidFill>
                  <a:srgbClr val="92D050"/>
                </a:solidFill>
              </a:rPr>
              <a:t>Energia Potencial Elástica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5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01"/>
    </mc:Choice>
    <mc:Fallback>
      <p:transition spd="slow" advTm="38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0600" y="0"/>
            <a:ext cx="8229600" cy="139903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Energia potencial elástica: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0600" y="1459594"/>
            <a:ext cx="8229600" cy="45720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pt-BR" sz="2400" dirty="0" smtClean="0"/>
              <a:t>A </a:t>
            </a:r>
            <a:r>
              <a:rPr lang="pt-BR" sz="2400" dirty="0"/>
              <a:t>e</a:t>
            </a:r>
            <a:r>
              <a:rPr lang="pt-BR" sz="2400" dirty="0" smtClean="0"/>
              <a:t>nergia potencial elástica, está relacionada com o trabalho realizado pela força elástica do corpo que vai da posição inicial até a posição deformada.</a:t>
            </a:r>
            <a:r>
              <a:rPr lang="pt-BR" sz="2400" dirty="0"/>
              <a:t> </a:t>
            </a:r>
            <a:r>
              <a:rPr lang="pt-BR" sz="2400" dirty="0" smtClean="0"/>
              <a:t>Com isso a </a:t>
            </a:r>
            <a:r>
              <a:rPr lang="pt-BR" sz="2400" dirty="0"/>
              <a:t>energia potencial elástica é associada à deformação de um corpo </a:t>
            </a:r>
            <a:r>
              <a:rPr lang="pt-BR" sz="2400" dirty="0" smtClean="0"/>
              <a:t>e corresponde </a:t>
            </a:r>
            <a:r>
              <a:rPr lang="pt-BR" sz="2400" dirty="0"/>
              <a:t>ao trabalho que a força elástica (variável) </a:t>
            </a:r>
            <a:r>
              <a:rPr lang="pt-BR" sz="2400" dirty="0" smtClean="0"/>
              <a:t>realiza</a:t>
            </a:r>
            <a:r>
              <a:rPr lang="pt-BR" sz="2400" dirty="0"/>
              <a:t>.</a:t>
            </a:r>
            <a:endParaRPr lang="pt-BR" sz="2400" dirty="0" smtClean="0"/>
          </a:p>
          <a:p>
            <a:pPr fontAlgn="base">
              <a:buNone/>
            </a:pPr>
            <a:r>
              <a:rPr lang="pt-BR" sz="2400" dirty="0" smtClean="0"/>
              <a:t>     A fórmula para calcular a energia potencial elástica é expressa da seguinte forma:</a:t>
            </a:r>
            <a:endParaRPr lang="pt-BR" sz="2400" b="1" dirty="0" smtClean="0"/>
          </a:p>
          <a:p>
            <a:pPr fontAlgn="base">
              <a:buNone/>
            </a:pPr>
            <a:endParaRPr lang="pt-BR" sz="2400" b="1" dirty="0" smtClean="0"/>
          </a:p>
          <a:p>
            <a:pPr fontAlgn="base">
              <a:buNone/>
            </a:pPr>
            <a:r>
              <a:rPr lang="pt-BR" sz="2400" b="1" dirty="0" smtClean="0"/>
              <a:t>     EP</a:t>
            </a:r>
            <a:r>
              <a:rPr lang="pt-BR" sz="2400" b="1" baseline="-25000" dirty="0" smtClean="0"/>
              <a:t>e</a:t>
            </a:r>
            <a:r>
              <a:rPr lang="pt-BR" sz="2400" b="1" dirty="0" smtClean="0"/>
              <a:t> = Kx</a:t>
            </a:r>
            <a:r>
              <a:rPr lang="pt-BR" sz="2400" b="1" baseline="30000" dirty="0" smtClean="0"/>
              <a:t>2</a:t>
            </a:r>
            <a:r>
              <a:rPr lang="pt-BR" sz="2400" b="1" dirty="0" smtClean="0"/>
              <a:t>/2</a:t>
            </a:r>
            <a:endParaRPr lang="pt-BR" sz="2400" dirty="0" smtClean="0"/>
          </a:p>
          <a:p>
            <a:pPr fontAlgn="base">
              <a:buNone/>
            </a:pPr>
            <a:r>
              <a:rPr lang="pt-BR" sz="2400" dirty="0" smtClean="0"/>
              <a:t>     </a:t>
            </a:r>
          </a:p>
          <a:p>
            <a:pPr fontAlgn="base">
              <a:buNone/>
            </a:pPr>
            <a:r>
              <a:rPr lang="pt-BR" sz="2400" dirty="0" smtClean="0"/>
              <a:t>    </a:t>
            </a:r>
          </a:p>
          <a:p>
            <a:pPr fontAlgn="base">
              <a:buNone/>
            </a:pPr>
            <a:r>
              <a:rPr lang="pt-BR" sz="2400" dirty="0" smtClean="0"/>
              <a:t>     Onde,</a:t>
            </a:r>
          </a:p>
          <a:p>
            <a:pPr fontAlgn="base">
              <a:buNone/>
            </a:pPr>
            <a:r>
              <a:rPr lang="pt-BR" sz="2400" b="1" dirty="0" smtClean="0"/>
              <a:t>     EP</a:t>
            </a:r>
            <a:r>
              <a:rPr lang="pt-BR" sz="2400" b="1" baseline="-25000" dirty="0" smtClean="0"/>
              <a:t>e</a:t>
            </a:r>
            <a:r>
              <a:rPr lang="pt-BR" sz="2400" dirty="0" smtClean="0"/>
              <a:t>: energia potencial elástica (J)</a:t>
            </a:r>
            <a:br>
              <a:rPr lang="pt-BR" sz="2400" dirty="0" smtClean="0"/>
            </a:br>
            <a:r>
              <a:rPr lang="pt-BR" sz="2400" b="1" dirty="0" smtClean="0"/>
              <a:t>K</a:t>
            </a:r>
            <a:r>
              <a:rPr lang="pt-BR" sz="2400" dirty="0" smtClean="0"/>
              <a:t>: constante elástica (N/m)</a:t>
            </a:r>
            <a:br>
              <a:rPr lang="pt-BR" sz="2400" dirty="0" smtClean="0"/>
            </a:br>
            <a:r>
              <a:rPr lang="pt-BR" sz="2400" b="1" dirty="0" smtClean="0"/>
              <a:t>x</a:t>
            </a:r>
            <a:r>
              <a:rPr lang="pt-BR" sz="2400" dirty="0" smtClean="0"/>
              <a:t>: medida da deformação do corpo elástico (m)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688160" cy="2520280"/>
          </a:xfrm>
          <a:prstGeom prst="rect">
            <a:avLst/>
          </a:prstGeom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46"/>
    </mc:Choice>
    <mc:Fallback>
      <p:transition spd="slow" advTm="91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7772400" cy="420961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0897" y="1772816"/>
            <a:ext cx="3813048" cy="3649134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pt-BR" sz="28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7" y="445131"/>
            <a:ext cx="473741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82" y="222379"/>
            <a:ext cx="2733622" cy="386104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r="9430" b="-162"/>
          <a:stretch/>
        </p:blipFill>
        <p:spPr>
          <a:xfrm>
            <a:off x="3326021" y="3293910"/>
            <a:ext cx="2998003" cy="3303442"/>
          </a:xfrm>
          <a:prstGeom prst="rect">
            <a:avLst/>
          </a:prstGeom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533"/>
    </mc:Choice>
    <mc:Fallback>
      <p:transition spd="slow" advTm="50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57760"/>
            <a:ext cx="8229600" cy="139903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Questão do ENEM: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00"/>
          </a:xfrm>
        </p:spPr>
        <p:txBody>
          <a:bodyPr>
            <a:noAutofit/>
          </a:bodyPr>
          <a:lstStyle/>
          <a:p>
            <a:r>
              <a:rPr lang="pt-BR" sz="2000" dirty="0" smtClean="0"/>
              <a:t>(ENEM 2012) </a:t>
            </a:r>
          </a:p>
          <a:p>
            <a:r>
              <a:rPr lang="pt-BR" sz="2000" b="1" dirty="0" smtClean="0"/>
              <a:t>Questão 54 </a:t>
            </a:r>
            <a:r>
              <a:rPr lang="pt-BR" sz="2000" dirty="0" smtClean="0"/>
              <a:t>- Os carrinhos de brinquedos podem ser de vários tipos. Dentre eles, há os movidos a corda, em que uma mola em seu interior é comprimida quando a criança puxa o carrinho para trás. Ao ser solto, o carrinho entra em movimento enquanto a mola volta à sua forma inicial. O processo de conversão de energia que ocorre no carrinho descrito também é verificado em:</a:t>
            </a:r>
          </a:p>
          <a:p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     a) um dínamo. </a:t>
            </a:r>
          </a:p>
          <a:p>
            <a:pPr>
              <a:buNone/>
            </a:pPr>
            <a:r>
              <a:rPr lang="pt-BR" sz="2000" dirty="0" smtClean="0"/>
              <a:t>     b) um freio de automóvel. </a:t>
            </a:r>
          </a:p>
          <a:p>
            <a:pPr>
              <a:buNone/>
            </a:pPr>
            <a:r>
              <a:rPr lang="pt-BR" sz="2000" dirty="0" smtClean="0"/>
              <a:t>     c) um motor a combustão.</a:t>
            </a:r>
          </a:p>
          <a:p>
            <a:pPr>
              <a:buNone/>
            </a:pPr>
            <a:r>
              <a:rPr lang="pt-BR" sz="2000" dirty="0" smtClean="0"/>
              <a:t>     d) uma usina hidroelétrica. </a:t>
            </a:r>
          </a:p>
          <a:p>
            <a:pPr>
              <a:buNone/>
            </a:pPr>
            <a:r>
              <a:rPr lang="pt-BR" sz="2000" dirty="0" smtClean="0"/>
              <a:t>     e) uma atiradeira (estilingue).</a:t>
            </a:r>
            <a:endParaRPr lang="pt-BR" sz="20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785"/>
    </mc:Choice>
    <mc:Fallback>
      <p:transition spd="slow" advTm="95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Resolução :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Letra E. A energia armazenada na mola ou em um estilingue é potencial elástica e vai ser transformada em energia cinética do carrinho ou da pedra lançada pelo estilingue. </a:t>
            </a:r>
            <a:endParaRPr lang="pt-BR" sz="2000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288"/>
    </mc:Choice>
    <mc:Fallback>
      <p:transition spd="slow" advTm="26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305</Words>
  <Application>Microsoft Office PowerPoint</Application>
  <PresentationFormat>Apresentação na tela (4:3)</PresentationFormat>
  <Paragraphs>59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Wingdings 2</vt:lpstr>
      <vt:lpstr>HDOfficeLightV0</vt:lpstr>
      <vt:lpstr>Celestial</vt:lpstr>
      <vt:lpstr>Estudando para o ENEM de forma Invertida</vt:lpstr>
      <vt:lpstr>Energia Mecânica</vt:lpstr>
      <vt:lpstr>Energia potencial elástica: </vt:lpstr>
      <vt:lpstr>Apresentação do PowerPoint</vt:lpstr>
      <vt:lpstr>Questão do ENEM:</vt:lpstr>
      <vt:lpstr>Resolução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Grazi</dc:creator>
  <cp:lastModifiedBy>Usuário do Windows</cp:lastModifiedBy>
  <cp:revision>46</cp:revision>
  <dcterms:created xsi:type="dcterms:W3CDTF">2017-05-07T13:43:24Z</dcterms:created>
  <dcterms:modified xsi:type="dcterms:W3CDTF">2017-05-10T23:23:22Z</dcterms:modified>
</cp:coreProperties>
</file>