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5143500" type="screen16x9"/>
  <p:notesSz cx="6858000" cy="9144000"/>
  <p:embeddedFontLs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Proxima Nova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6495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560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24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32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83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30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05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‹nº›</a:t>
            </a:fld>
            <a:endParaRPr lang="pt-BR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0450" y="976225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Estudando para o ENEM de forma Invertida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0980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EEEFM. Profª Filomena Quitiba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Nome: Bruna da Silva Pedroza                   Turma: 2ºM04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Professor: Lucas Xavier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Hidrostática: Teorema de Stevin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ENEM: 2011. Questão 76</a:t>
            </a:r>
          </a:p>
        </p:txBody>
      </p:sp>
      <p:pic>
        <p:nvPicPr>
          <p:cNvPr id="6" name="SESSÃO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09061" y="4736385"/>
            <a:ext cx="328559" cy="328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2482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62500"/>
              <a:buFont typeface="Roboto"/>
              <a:buChar char="●"/>
            </a:pPr>
            <a:r>
              <a:rPr lang="pt-BR" sz="4800" b="1">
                <a:solidFill>
                  <a:srgbClr val="2491DA"/>
                </a:solidFill>
                <a:latin typeface="Roboto"/>
                <a:ea typeface="Roboto"/>
                <a:cs typeface="Roboto"/>
                <a:sym typeface="Roboto"/>
              </a:rPr>
              <a:t>Teorema de Stevin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1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11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pt-BR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pt-BR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diferença entre as pressões de dois pontos de um fluido em equilíbrio (repouso) é igual ao produto entre a densidade do fluido, a aceleração da gravidade e a diferença entre as profundidades dos pontos</a:t>
            </a:r>
            <a:r>
              <a:rPr lang="pt-BR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</a:t>
            </a:r>
          </a:p>
        </p:txBody>
      </p:sp>
      <p:pic>
        <p:nvPicPr>
          <p:cNvPr id="2" name="SESSÃO -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9950" y="4568875"/>
            <a:ext cx="444700" cy="4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Char char="➔"/>
            </a:pPr>
            <a:r>
              <a:rPr lang="pt-BR" b="1">
                <a:solidFill>
                  <a:srgbClr val="000000"/>
                </a:solidFill>
              </a:rPr>
              <a:t>Formas de revólver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pt-BR" sz="12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pt-BR" sz="12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pt-BR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∆P = γ ⋅ ∆h ou ∆P = d.g. ∆h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pt-BR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∆P</a:t>
            </a:r>
            <a:r>
              <a:rPr lang="pt-BR" sz="12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variação da pressão hidrostática (Pa)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pt-BR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peso específico do fluido (N/m</a:t>
            </a:r>
            <a:r>
              <a:rPr lang="pt-BR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pt-BR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densidade (Kg/m</a:t>
            </a:r>
            <a:r>
              <a:rPr lang="pt-BR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pt-BR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aceleração da gravidade (m/s</a:t>
            </a:r>
            <a:r>
              <a:rPr lang="pt-BR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 algn="l">
              <a:spcBef>
                <a:spcPts val="0"/>
              </a:spcBef>
              <a:buNone/>
            </a:pPr>
            <a:r>
              <a:rPr lang="pt-BR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∆h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variação da altura da coluna de líquido (m)</a:t>
            </a:r>
          </a:p>
        </p:txBody>
      </p:sp>
      <p:pic>
        <p:nvPicPr>
          <p:cNvPr id="2" name="SESSÃO -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2525" y="4568875"/>
            <a:ext cx="439550" cy="43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2576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62500"/>
              <a:buFont typeface="Roboto"/>
              <a:buChar char="●"/>
            </a:pPr>
            <a:r>
              <a:rPr lang="pt-BR" sz="4800" b="1">
                <a:solidFill>
                  <a:srgbClr val="2491DA"/>
                </a:solidFill>
                <a:latin typeface="Roboto"/>
                <a:ea typeface="Roboto"/>
                <a:cs typeface="Roboto"/>
                <a:sym typeface="Roboto"/>
              </a:rPr>
              <a:t>Questão 76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434343"/>
              </a:buClr>
              <a:buFont typeface="Times New Roman"/>
              <a:buChar char="➔"/>
            </a:pPr>
            <a:r>
              <a:rPr lang="pt-BR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 </a:t>
            </a:r>
            <a:r>
              <a:rPr lang="pt-BR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acionar a alavanca, toda a água do tanque é escoada e aumenta o nível no vaso, até cobrir o sifão. </a:t>
            </a:r>
            <a:r>
              <a:rPr lang="pt-BR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Assim</a:t>
            </a:r>
            <a:r>
              <a:rPr lang="pt-BR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água desce levando os rejeitos até o sistema de esgoto. A válvula da caixa de descarga se fecha e ocorre o seu enchimento. Em relação às válvulas de descarga, esse tipo de sistema proporciona maior economia de água.</a:t>
            </a:r>
          </a:p>
        </p:txBody>
      </p:sp>
      <p:pic>
        <p:nvPicPr>
          <p:cNvPr id="4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2125" y="2691828"/>
            <a:ext cx="4346756" cy="21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ESSÃO -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5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4856" y="4568875"/>
            <a:ext cx="434888" cy="43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característica de funcionamento que garante essa economia é devida 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à altura do sifão de água. 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 volume do tanque de água. 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à altura do nível de água no vaso. 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ao diâmetro do distribuidor de água. </a:t>
            </a:r>
          </a:p>
          <a:p>
            <a:pPr lvl="0">
              <a:spcBef>
                <a:spcPts val="0"/>
              </a:spcBef>
              <a:buNone/>
            </a:pPr>
            <a:r>
              <a:rPr lang="pt-BR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à eficiência da válvula de enchimento do tanque.</a:t>
            </a:r>
          </a:p>
        </p:txBody>
      </p:sp>
      <p:pic>
        <p:nvPicPr>
          <p:cNvPr id="2" name="SESSÃO -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2525" y="4568875"/>
            <a:ext cx="439550" cy="43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431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Resolução: (Letra B) </a:t>
            </a:r>
          </a:p>
          <a:p>
            <a:pPr lvl="0">
              <a:spcBef>
                <a:spcPts val="0"/>
              </a:spcBef>
              <a:buNone/>
            </a:pPr>
            <a:r>
              <a:rPr lang="pt-BR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acordo com a Lei de </a:t>
            </a:r>
            <a:r>
              <a:rPr lang="pt-BR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Stevin</a:t>
            </a:r>
            <a:r>
              <a:rPr lang="pt-BR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pt-BR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pt-BR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pt-BR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d.g.H</a:t>
            </a:r>
            <a:r>
              <a:rPr lang="pt-BR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a pressão hidrostática da água é proporcional à altura da água, não dependendo da quantidade (volume) de água. Portanto, a característica de funcionamento que é responsável pela economia de água é o volume de água no tanque. </a:t>
            </a:r>
          </a:p>
        </p:txBody>
      </p:sp>
      <p:pic>
        <p:nvPicPr>
          <p:cNvPr id="2" name="SESSÃO-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63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6517" y="4559525"/>
            <a:ext cx="431565" cy="431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336</Words>
  <Application>Microsoft Office PowerPoint</Application>
  <PresentationFormat>Apresentação na tela (16:9)</PresentationFormat>
  <Paragraphs>28</Paragraphs>
  <Slides>6</Slides>
  <Notes>6</Notes>
  <HiddenSlides>0</HiddenSlides>
  <MMClips>6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Roboto</vt:lpstr>
      <vt:lpstr>Times New Roman</vt:lpstr>
      <vt:lpstr>Arial</vt:lpstr>
      <vt:lpstr>Proxima Nova</vt:lpstr>
      <vt:lpstr>spearmint</vt:lpstr>
      <vt:lpstr>Estudando para o ENEM de forma Invertida</vt:lpstr>
      <vt:lpstr>Teorema de Stevin</vt:lpstr>
      <vt:lpstr>Apresentação do PowerPoint</vt:lpstr>
      <vt:lpstr>Questão 76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cp:lastModifiedBy>Usuário do Windows</cp:lastModifiedBy>
  <cp:revision>6</cp:revision>
  <dcterms:modified xsi:type="dcterms:W3CDTF">2017-05-11T21:22:02Z</dcterms:modified>
</cp:coreProperties>
</file>