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752004"/>
            <a:ext cx="8825658" cy="1802566"/>
          </a:xfrm>
        </p:spPr>
        <p:txBody>
          <a:bodyPr/>
          <a:lstStyle/>
          <a:p>
            <a:pPr algn="ctr"/>
            <a:r>
              <a:rPr lang="pt-BR" sz="6000" dirty="0" smtClean="0"/>
              <a:t>Estudando para o ENEM</a:t>
            </a:r>
            <a:br>
              <a:rPr lang="pt-BR" sz="6000" dirty="0" smtClean="0"/>
            </a:br>
            <a:r>
              <a:rPr lang="pt-BR" sz="6000" dirty="0" smtClean="0"/>
              <a:t>de forma invertida.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953814"/>
            <a:ext cx="8825658" cy="194471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EEEFM. Professora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Aluna: Bianca Júnia Alves de Freitas                   TURMA: 2°V01</a:t>
            </a:r>
          </a:p>
          <a:p>
            <a:r>
              <a:rPr lang="pt-BR" dirty="0" smtClean="0"/>
              <a:t>PROFESSOR: </a:t>
            </a:r>
            <a:r>
              <a:rPr lang="pt-BR" dirty="0" err="1" smtClean="0"/>
              <a:t>lucas</a:t>
            </a:r>
            <a:r>
              <a:rPr lang="pt-BR" dirty="0" smtClean="0"/>
              <a:t> Xavier</a:t>
            </a:r>
          </a:p>
          <a:p>
            <a:r>
              <a:rPr lang="pt-BR" dirty="0" smtClean="0"/>
              <a:t>Hidrostática-pressão </a:t>
            </a:r>
          </a:p>
          <a:p>
            <a:r>
              <a:rPr lang="pt-BR" dirty="0" smtClean="0"/>
              <a:t>Questão 59- </a:t>
            </a:r>
            <a:r>
              <a:rPr lang="pt-BR" dirty="0" err="1" smtClean="0"/>
              <a:t>enem</a:t>
            </a:r>
            <a:r>
              <a:rPr lang="pt-BR" dirty="0" smtClean="0"/>
              <a:t> 2012</a:t>
            </a:r>
            <a:endParaRPr lang="pt-BR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93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800"/>
    </mc:Choice>
    <mc:Fallback>
      <p:transition spd="slow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CONCEITO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Pressão é aquilo que acontece todas as vezes que uma força atua perpendicularmente sobre uma superfície.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5" y="3532142"/>
            <a:ext cx="4277798" cy="27527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078" y="3720228"/>
            <a:ext cx="3543300" cy="1379806"/>
          </a:xfrm>
          <a:prstGeom prst="rect">
            <a:avLst/>
          </a:prstGeom>
        </p:spPr>
      </p:pic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12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490"/>
    </mc:Choice>
    <mc:Fallback>
      <p:transition spd="slow" advTm="20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3963" y="492746"/>
            <a:ext cx="9253986" cy="1477722"/>
          </a:xfrm>
        </p:spPr>
        <p:txBody>
          <a:bodyPr/>
          <a:lstStyle/>
          <a:p>
            <a:r>
              <a:rPr lang="pt-BR" sz="2400" dirty="0" smtClean="0"/>
              <a:t>EXEMPLOS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6" y="2531706"/>
            <a:ext cx="3172832" cy="38175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30" y="2531706"/>
            <a:ext cx="2715766" cy="38175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851" y="2531706"/>
            <a:ext cx="2902980" cy="3817580"/>
          </a:xfrm>
          <a:prstGeom prst="rect">
            <a:avLst/>
          </a:prstGeom>
        </p:spPr>
      </p:pic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2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943"/>
    </mc:Choice>
    <mc:Fallback>
      <p:transition spd="slow" advTm="36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4107884"/>
          </a:xfrm>
        </p:spPr>
        <p:txBody>
          <a:bodyPr/>
          <a:lstStyle/>
          <a:p>
            <a:r>
              <a:rPr lang="pt-BR" dirty="0" smtClean="0"/>
              <a:t>Podemos concluir então, que pressão é inversamente proporcional a área, isto é, quanto MAIOR a área MENOR a pressão.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73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63"/>
    </mc:Choice>
    <mc:Fallback>
      <p:transition spd="slow" advTm="14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59- ENEM 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524259"/>
            <a:ext cx="8825659" cy="4198513"/>
          </a:xfrm>
        </p:spPr>
        <p:txBody>
          <a:bodyPr/>
          <a:lstStyle/>
          <a:p>
            <a:r>
              <a:rPr lang="pt-BR" dirty="0"/>
              <a:t>Um dos problemas ambientais vivenciados pela </a:t>
            </a:r>
            <a:r>
              <a:rPr lang="pt-BR" dirty="0" smtClean="0"/>
              <a:t>agricultura </a:t>
            </a:r>
            <a:r>
              <a:rPr lang="pt-BR" dirty="0"/>
              <a:t>hoje em dia é a compactação do solo, devida ao intenso tráfego de máquinas cada vez mais pesadas, reduzindo a produtividade das culturas. Uma das formas de prevenir o </a:t>
            </a:r>
            <a:r>
              <a:rPr lang="pt-BR" dirty="0" smtClean="0"/>
              <a:t>problema </a:t>
            </a:r>
            <a:r>
              <a:rPr lang="pt-BR" dirty="0"/>
              <a:t>de compactação do solo é substituir os pneus dos tratores por pneus </a:t>
            </a:r>
            <a:r>
              <a:rPr lang="pt-BR" dirty="0" smtClean="0"/>
              <a:t>mais: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a) largos, reduzindo a pressão sobre o solo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b) estreitos, reduzindo a pressão sobre o solo.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/>
              <a:t>) largos, aumentando a pressão sobre o solo.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</a:t>
            </a:r>
            <a:r>
              <a:rPr lang="pt-BR" dirty="0"/>
              <a:t>) estreitos, aumentando a pressão sobre o solo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</a:t>
            </a:r>
            <a:r>
              <a:rPr lang="pt-BR" dirty="0"/>
              <a:t>) altos, reduzindo a pressão sobre o solo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2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582"/>
    </mc:Choice>
    <mc:Fallback>
      <p:transition spd="slow" advTm="3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Essa questão vai exigir que você conheça a relação entre PRESSÃO, ÁREA  e o que isso vai ocasionar na compactação.</a:t>
            </a:r>
          </a:p>
          <a:p>
            <a:pPr marL="0" indent="0">
              <a:buNone/>
            </a:pPr>
            <a:r>
              <a:rPr lang="pt-BR" dirty="0" smtClean="0"/>
              <a:t>     Sabemos o seguinte: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Que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Então ele quer que você DIMINUA a pressão sob o solo. Pra que reduza a pressão, é necessário que a área seja maior. No nosso caso, para que a área seja maior os pneus devem ser mais largos reduzindo a pressão sobre o solo.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b="1" dirty="0" smtClean="0"/>
              <a:t>OPÇÃO CORRETA LETRA A.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74" y="3632573"/>
            <a:ext cx="2413741" cy="875033"/>
          </a:xfrm>
          <a:prstGeom prst="rect">
            <a:avLst/>
          </a:prstGeom>
        </p:spPr>
      </p:pic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2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932"/>
    </mc:Choice>
    <mc:Fallback>
      <p:transition spd="slow" advTm="51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605307"/>
            <a:ext cx="8825658" cy="5692462"/>
          </a:xfrm>
        </p:spPr>
        <p:txBody>
          <a:bodyPr/>
          <a:lstStyle/>
          <a:p>
            <a:pPr algn="ctr"/>
            <a:r>
              <a:rPr lang="pt-BR" sz="8000" dirty="0" smtClean="0"/>
              <a:t>ESTUDANDO PARA O </a:t>
            </a:r>
            <a:br>
              <a:rPr lang="pt-BR" sz="8000" dirty="0" smtClean="0"/>
            </a:br>
            <a:r>
              <a:rPr lang="pt-BR" sz="8000" dirty="0" smtClean="0"/>
              <a:t>ENEM DE FORMA</a:t>
            </a:r>
            <a:br>
              <a:rPr lang="pt-BR" sz="8000" dirty="0" smtClean="0"/>
            </a:br>
            <a:r>
              <a:rPr lang="pt-BR" sz="8000" dirty="0" smtClean="0"/>
              <a:t>INVERTIDA</a:t>
            </a:r>
            <a:endParaRPr lang="pt-BR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23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16"/>
    </mc:Choice>
    <mc:Fallback>
      <p:transition spd="slow" advTm="7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399</TotalTime>
  <Words>274</Words>
  <Application>Microsoft Office PowerPoint</Application>
  <PresentationFormat>Personalizar</PresentationFormat>
  <Paragraphs>25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Íon - Sala da Diretoria</vt:lpstr>
      <vt:lpstr>Estudando para o ENEM de forma invertida.</vt:lpstr>
      <vt:lpstr>CONCEITO</vt:lpstr>
      <vt:lpstr>EXEMPLOS</vt:lpstr>
      <vt:lpstr>Podemos concluir então, que pressão é inversamente proporcional a área, isto é, quanto MAIOR a área MENOR a pressão.</vt:lpstr>
      <vt:lpstr>Questão 59- ENEM 2012</vt:lpstr>
      <vt:lpstr>RESOLUÇÃO</vt:lpstr>
      <vt:lpstr>ESTUDANDO PARA O  ENEM DE FORMA INVERTIDA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invertida.</dc:title>
  <dc:creator>Bianca Júnia</dc:creator>
  <cp:lastModifiedBy>Windows</cp:lastModifiedBy>
  <cp:revision>13</cp:revision>
  <dcterms:created xsi:type="dcterms:W3CDTF">2017-05-11T19:13:58Z</dcterms:created>
  <dcterms:modified xsi:type="dcterms:W3CDTF">2017-05-12T20:15:44Z</dcterms:modified>
</cp:coreProperties>
</file>