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38B6-9362-4635-A974-48A33A6EF337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0FC5CEF-9576-44D3-AE59-7ED2CC2AFFB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38B6-9362-4635-A974-48A33A6EF337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5CEF-9576-44D3-AE59-7ED2CC2AFFB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38B6-9362-4635-A974-48A33A6EF337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5CEF-9576-44D3-AE59-7ED2CC2AFFB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38B6-9362-4635-A974-48A33A6EF337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0FC5CEF-9576-44D3-AE59-7ED2CC2AFFB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38B6-9362-4635-A974-48A33A6EF337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5CEF-9576-44D3-AE59-7ED2CC2AFFB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38B6-9362-4635-A974-48A33A6EF337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5CEF-9576-44D3-AE59-7ED2CC2AFFB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38B6-9362-4635-A974-48A33A6EF337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0FC5CEF-9576-44D3-AE59-7ED2CC2AFFB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38B6-9362-4635-A974-48A33A6EF337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5CEF-9576-44D3-AE59-7ED2CC2AFFB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38B6-9362-4635-A974-48A33A6EF337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5CEF-9576-44D3-AE59-7ED2CC2AFFB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38B6-9362-4635-A974-48A33A6EF337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5CEF-9576-44D3-AE59-7ED2CC2AFFB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38B6-9362-4635-A974-48A33A6EF337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5CEF-9576-44D3-AE59-7ED2CC2AFFB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61838B6-9362-4635-A974-48A33A6EF337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0FC5CEF-9576-44D3-AE59-7ED2CC2AFFB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Aluno:  Arthur victor mezadri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2º m03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5616624" cy="9144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pt-BR" sz="4400" b="1" dirty="0" smtClean="0">
                <a:latin typeface="Arial" pitchFamily="34" charset="0"/>
                <a:cs typeface="Arial" pitchFamily="34" charset="0"/>
              </a:rPr>
              <a:t>TEOREMA DE ARQUIMEDES </a:t>
            </a:r>
            <a:endParaRPr lang="pt-BR"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6" name="Picture 4" descr="Imagem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692696"/>
            <a:ext cx="2961109" cy="3371774"/>
          </a:xfrm>
          <a:prstGeom prst="rect">
            <a:avLst/>
          </a:prstGeom>
          <a:noFill/>
        </p:spPr>
      </p:pic>
      <p:pic>
        <p:nvPicPr>
          <p:cNvPr id="5" name="~PP4029.WAV">
            <a:hlinkClick r:id="" action="ppaction://media"/>
          </p:cNvPr>
          <p:cNvPicPr>
            <a:picLocks noRot="1" noChangeAspect="1"/>
          </p:cNvPicPr>
          <p:nvPr>
            <a:wavAudioFile r:embed="rId1" name="~PP4029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18864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EEEFM “Professora Filomena Quítiba”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86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Teorema de Arquimedes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554162"/>
            <a:ext cx="8587680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 Teorema de Arquimedes, também chamado de “Princípio de Arquimedes” (Lei do Empuxo) refere-se à experiência do grande físico-matemático grego: Arquimedes de Siracusa.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Assim, a partir da “gravidade específica”, o teorema de Arquimedes permite calcular o valor da força vertical e para cima (força empuxo) que torna um corpo mais leve no interior de um fluido.</a:t>
            </a:r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~PP2692.WAV">
            <a:hlinkClick r:id="" action="ppaction://media"/>
          </p:cNvPr>
          <p:cNvPicPr>
            <a:picLocks noRot="1" noChangeAspect="1"/>
          </p:cNvPicPr>
          <p:nvPr>
            <a:wavAudioFile r:embed="rId1" name="~PP2692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3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EMPUXO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554162"/>
            <a:ext cx="8587680" cy="4525963"/>
          </a:xfrm>
        </p:spPr>
        <p:txBody>
          <a:bodyPr/>
          <a:lstStyle/>
          <a:p>
            <a:pPr algn="just" fontAlgn="base"/>
            <a:r>
              <a:rPr lang="pt-BR" dirty="0" smtClean="0">
                <a:latin typeface="Arial" pitchFamily="34" charset="0"/>
                <a:cs typeface="Arial" pitchFamily="34" charset="0"/>
              </a:rPr>
              <a:t>A 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força empuxo 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(impulsão) é uma força 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hidrostática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 e uma 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grandeza vetorial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 (possui módulo, sentido e direção) representada pela letra F com uma seta acima da letra.</a:t>
            </a:r>
          </a:p>
          <a:p>
            <a:pPr algn="just" fontAlgn="base"/>
            <a:r>
              <a:rPr lang="pt-BR" dirty="0" smtClean="0">
                <a:latin typeface="Arial" pitchFamily="34" charset="0"/>
                <a:cs typeface="Arial" pitchFamily="34" charset="0"/>
              </a:rPr>
              <a:t>A força empuxo designa a força resultante exercida pelo fluido sobre determinado corpo.</a:t>
            </a:r>
          </a:p>
          <a:p>
            <a:endParaRPr lang="pt-BR" dirty="0"/>
          </a:p>
        </p:txBody>
      </p:sp>
      <p:pic>
        <p:nvPicPr>
          <p:cNvPr id="4" name="~PP82.WAV">
            <a:hlinkClick r:id="" action="ppaction://media"/>
          </p:cNvPr>
          <p:cNvPicPr>
            <a:picLocks noRot="1" noChangeAspect="1"/>
          </p:cNvPicPr>
          <p:nvPr>
            <a:wavAudioFile r:embed="rId1" name="~PP82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46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QUESTÃO DO ENEM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1.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 O empuxo é um fenômeno bastante familiar. Um exemplo é a facilidade relativa com que você pode se levantar de dentro de uma piscina em comparação com tentar se levantar de fora da água, ou seja, no ar.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De acordo com o princípio de Arquimedes, que define empuxo, marque a proposição correta:</a:t>
            </a:r>
          </a:p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a)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Quando um corpo flutua na água, o empuxo recebido pelo corpo é menor que o peso do corpo.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latin typeface="Arial" pitchFamily="34" charset="0"/>
                <a:cs typeface="Arial" pitchFamily="34" charset="0"/>
              </a:rPr>
              <a:t>b)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O princípio de Arquimedes somente é válido para corpos mergulhados em líquidos e não pode ser aplicado para gases.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latin typeface="Arial" pitchFamily="34" charset="0"/>
                <a:cs typeface="Arial" pitchFamily="34" charset="0"/>
              </a:rPr>
              <a:t>c)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Um corpo total ou parcialmente imerso em um fluido sofre uma força vertical para cima e igual em módulo ao peso do fluido deslocado.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latin typeface="Arial" pitchFamily="34" charset="0"/>
                <a:cs typeface="Arial" pitchFamily="34" charset="0"/>
              </a:rPr>
              <a:t>d)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Se um corpo afunda na água com velocidade constante, o empuxo sobre ele é nulo.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latin typeface="Arial" pitchFamily="34" charset="0"/>
                <a:cs typeface="Arial" pitchFamily="34" charset="0"/>
              </a:rPr>
              <a:t>e)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Dois objetos de mesmo volume, quando imersos em líquidos de densidades diferentes, sofrem empuxos iguais.</a:t>
            </a:r>
          </a:p>
          <a:p>
            <a:endParaRPr lang="pt-BR" dirty="0"/>
          </a:p>
        </p:txBody>
      </p:sp>
      <p:pic>
        <p:nvPicPr>
          <p:cNvPr id="4" name="~PP3439.WAV">
            <a:hlinkClick r:id="" action="ppaction://media"/>
          </p:cNvPr>
          <p:cNvPicPr>
            <a:picLocks noRot="1" noChangeAspect="1"/>
          </p:cNvPicPr>
          <p:nvPr>
            <a:wavAudioFile r:embed="rId1" name="~PP3439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47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RESOLUÇÃO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554162"/>
            <a:ext cx="8587680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a)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Errada, pois quando o corpo está flutuando, ele está em equilíbrio, logo sua força resultante será nula, assim, as forças, em módulo, serão iguais.</a:t>
            </a:r>
          </a:p>
          <a:p>
            <a:pPr algn="just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b)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Errada. O princípio de Arquimedes serve para qualquer corpo, imerso em qualquer fluido, líquidos ou gases.</a:t>
            </a:r>
          </a:p>
          <a:p>
            <a:pPr algn="just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c)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Correta. É exatamente a teoria do Empuxo.</a:t>
            </a:r>
          </a:p>
          <a:p>
            <a:pPr algn="just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d)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Errada. Se o corpo afunda com velocidade constante, a força resultante atuante nele é nula, mas haverá empuxo.</a:t>
            </a:r>
          </a:p>
          <a:p>
            <a:pPr algn="just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e)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Errada. O empuxo é diretamente proporcional à densidade do líquido.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pic>
        <p:nvPicPr>
          <p:cNvPr id="4" name="~PP2376.WAV">
            <a:hlinkClick r:id="" action="ppaction://media"/>
          </p:cNvPr>
          <p:cNvPicPr>
            <a:picLocks noRot="1" noChangeAspect="1"/>
          </p:cNvPicPr>
          <p:nvPr>
            <a:wavAudioFile r:embed="rId1" name="~PP2376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48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</TotalTime>
  <Words>60</Words>
  <Application>Microsoft Office PowerPoint</Application>
  <PresentationFormat>Apresentação na tela (4:3)</PresentationFormat>
  <Paragraphs>19</Paragraphs>
  <Slides>5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Viagem</vt:lpstr>
      <vt:lpstr>Aluno:  Arthur victor mezadri 2º m03</vt:lpstr>
      <vt:lpstr>Teorema de Arquimedes</vt:lpstr>
      <vt:lpstr>EMPUXO</vt:lpstr>
      <vt:lpstr>QUESTÃO DO ENEM</vt:lpstr>
      <vt:lpstr>RESOLUÇÃO </vt:lpstr>
    </vt:vector>
  </TitlesOfParts>
  <Company>WebClan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Aluno:  Arthur victor mezadri 2º m03</dc:title>
  <dc:creator>Windows</dc:creator>
  <cp:lastModifiedBy>Windows</cp:lastModifiedBy>
  <cp:revision>5</cp:revision>
  <dcterms:created xsi:type="dcterms:W3CDTF">2017-05-04T18:40:18Z</dcterms:created>
  <dcterms:modified xsi:type="dcterms:W3CDTF">2017-05-11T19:38:55Z</dcterms:modified>
</cp:coreProperties>
</file>