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59" r:id="rId4"/>
    <p:sldId id="257" r:id="rId5"/>
    <p:sldId id="261" r:id="rId6"/>
    <p:sldId id="262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9FCC92-97C7-4E07-8E60-013E0EBD0686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1F828D-43F9-42BC-8E49-D86D87A61AC8}" type="slidenum">
              <a:rPr lang="pt-BR" smtClean="0"/>
              <a:t>‹nº›</a:t>
            </a:fld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tângu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tângu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tângu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56" name="Retângu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tângu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tângu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tângu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9FCC92-97C7-4E07-8E60-013E0EBD0686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1F828D-43F9-42BC-8E49-D86D87A61A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9FCC92-97C7-4E07-8E60-013E0EBD0686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1F828D-43F9-42BC-8E49-D86D87A61A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9FCC92-97C7-4E07-8E60-013E0EBD0686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1F828D-43F9-42BC-8E49-D86D87A61A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a liv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a liv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a liv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a liv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a liv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a liv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a liv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a liv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a liv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a liv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a liv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a liv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a liv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9FCC92-97C7-4E07-8E60-013E0EBD0686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1F828D-43F9-42BC-8E49-D86D87A61AC8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ângu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tângu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9FCC92-97C7-4E07-8E60-013E0EBD0686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1F828D-43F9-42BC-8E49-D86D87A61A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9FCC92-97C7-4E07-8E60-013E0EBD0686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1F828D-43F9-42BC-8E49-D86D87A61AC8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tângu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tângu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tângu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tângu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tângu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9FCC92-97C7-4E07-8E60-013E0EBD0686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1F828D-43F9-42BC-8E49-D86D87A61A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9FCC92-97C7-4E07-8E60-013E0EBD0686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1F828D-43F9-42BC-8E49-D86D87A61A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9FCC92-97C7-4E07-8E60-013E0EBD0686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1F828D-43F9-42BC-8E49-D86D87A61A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ector reto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ector reto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grpSp>
        <p:nvGrpSpPr>
          <p:cNvPr id="14" name="Gru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ector reto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ector reto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89FCC92-97C7-4E07-8E60-013E0EBD0686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51F828D-43F9-42BC-8E49-D86D87A61A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tângu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tângu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tângu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89FCC92-97C7-4E07-8E60-013E0EBD0686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51F828D-43F9-42BC-8E49-D86D87A61AC8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Cinemática Escalar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latin typeface="Aharoni" pitchFamily="2" charset="-79"/>
                <a:cs typeface="Aharoni" pitchFamily="2" charset="-79"/>
              </a:rPr>
              <a:t>Aluna: </a:t>
            </a:r>
            <a:r>
              <a:rPr lang="pt-BR" sz="3200" dirty="0" err="1" smtClean="0">
                <a:latin typeface="Aharoni" pitchFamily="2" charset="-79"/>
                <a:cs typeface="Aharoni" pitchFamily="2" charset="-79"/>
              </a:rPr>
              <a:t>Arnanna</a:t>
            </a:r>
            <a:r>
              <a:rPr lang="pt-BR" sz="3200" dirty="0" smtClean="0">
                <a:latin typeface="Aharoni" pitchFamily="2" charset="-79"/>
                <a:cs typeface="Aharoni" pitchFamily="2" charset="-79"/>
              </a:rPr>
              <a:t> Nunes</a:t>
            </a:r>
            <a:endParaRPr lang="pt-BR" sz="32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9" name="~PP3234.WAV">
            <a:hlinkClick r:id="" action="ppaction://media"/>
          </p:cNvPr>
          <p:cNvPicPr>
            <a:picLocks noRot="1" noChangeAspect="1"/>
          </p:cNvPicPr>
          <p:nvPr>
            <a:wavAudioFile r:embed="rId1" name="~PP3234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5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em títul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357958"/>
          </a:xfrm>
          <a:prstGeom prst="rect">
            <a:avLst/>
          </a:prstGeom>
        </p:spPr>
      </p:pic>
      <p:pic>
        <p:nvPicPr>
          <p:cNvPr id="6" name="~PP3475.WAV">
            <a:hlinkClick r:id="" action="ppaction://media"/>
          </p:cNvPr>
          <p:cNvPicPr>
            <a:picLocks noRot="1" noChangeAspect="1"/>
          </p:cNvPicPr>
          <p:nvPr>
            <a:wavAudioFile r:embed="rId1" name="~PP3475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5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em títul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215082"/>
          </a:xfrm>
          <a:prstGeom prst="rect">
            <a:avLst/>
          </a:prstGeom>
        </p:spPr>
      </p:pic>
      <p:pic>
        <p:nvPicPr>
          <p:cNvPr id="6" name="~PP984.WAV">
            <a:hlinkClick r:id="" action="ppaction://media"/>
          </p:cNvPr>
          <p:cNvPicPr>
            <a:picLocks noRot="1" noChangeAspect="1"/>
          </p:cNvPicPr>
          <p:nvPr>
            <a:wavAudioFile r:embed="rId1" name="~PP984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84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em títul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1" cy="6143644"/>
          </a:xfrm>
          <a:prstGeom prst="rect">
            <a:avLst/>
          </a:prstGeom>
        </p:spPr>
      </p:pic>
      <p:pic>
        <p:nvPicPr>
          <p:cNvPr id="6" name="~PP2354.WAV">
            <a:hlinkClick r:id="" action="ppaction://media"/>
          </p:cNvPr>
          <p:cNvPicPr>
            <a:picLocks noRot="1" noChangeAspect="1"/>
          </p:cNvPicPr>
          <p:nvPr>
            <a:wavAudioFile r:embed="rId1" name="~PP2354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68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Cinemática Escalar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1600" dirty="0" smtClean="0"/>
              <a:t>A </a:t>
            </a:r>
            <a:r>
              <a:rPr lang="pt-BR" sz="1600" dirty="0" smtClean="0"/>
              <a:t>cinemática é a parte da física que estuda o movimento das “coisas” sem levar em consideração o que provocou seu movimento. </a:t>
            </a:r>
            <a:endParaRPr lang="pt-BR" sz="1600" dirty="0" smtClean="0"/>
          </a:p>
          <a:p>
            <a:pPr>
              <a:buNone/>
            </a:pPr>
            <a:r>
              <a:rPr lang="pt-BR" sz="1600" b="1" dirty="0" smtClean="0"/>
              <a:t>Referencial</a:t>
            </a: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>Podemos </a:t>
            </a:r>
            <a:r>
              <a:rPr lang="pt-BR" sz="1600" dirty="0" smtClean="0"/>
              <a:t>dizer que referencial é o corpo em relação ao qual identificamos o estado de repouso ou movimento de um </a:t>
            </a:r>
            <a:r>
              <a:rPr lang="pt-BR" sz="1600" dirty="0" smtClean="0"/>
              <a:t>móvel.</a:t>
            </a:r>
          </a:p>
          <a:p>
            <a:pPr>
              <a:buNone/>
            </a:pPr>
            <a:r>
              <a:rPr lang="pt-BR" sz="1600" b="1" dirty="0" smtClean="0"/>
              <a:t>Espaço de um móvel</a:t>
            </a: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>Para </a:t>
            </a:r>
            <a:r>
              <a:rPr lang="pt-BR" sz="1600" dirty="0" smtClean="0"/>
              <a:t>localizarmos um móvel ao longo de uma trajetória, devemos orientá-la e adotar um ponto como origem</a:t>
            </a:r>
            <a:r>
              <a:rPr lang="pt-BR" sz="1600" dirty="0" smtClean="0"/>
              <a:t>.</a:t>
            </a:r>
          </a:p>
          <a:p>
            <a:pPr>
              <a:buNone/>
            </a:pPr>
            <a:r>
              <a:rPr lang="pt-BR" sz="1600" b="1" dirty="0" smtClean="0"/>
              <a:t>Variação do </a:t>
            </a:r>
            <a:r>
              <a:rPr lang="pt-BR" sz="1600" b="1" dirty="0" smtClean="0"/>
              <a:t>espaço</a:t>
            </a:r>
          </a:p>
          <a:p>
            <a:pPr>
              <a:buNone/>
            </a:pPr>
            <a:r>
              <a:rPr lang="pt-BR" sz="1600" dirty="0" smtClean="0"/>
              <a:t>      Chamamos </a:t>
            </a:r>
            <a:r>
              <a:rPr lang="pt-BR" sz="1600" dirty="0" smtClean="0"/>
              <a:t>de variação de espaço a diferença entre o espaço de chegada e o espaço de saída</a:t>
            </a:r>
            <a:r>
              <a:rPr lang="pt-BR" sz="1600" dirty="0" smtClean="0"/>
              <a:t>.</a:t>
            </a:r>
          </a:p>
          <a:p>
            <a:pPr>
              <a:buNone/>
            </a:pPr>
            <a:r>
              <a:rPr lang="pt-BR" sz="1600" b="1" dirty="0" smtClean="0"/>
              <a:t>Velocidade escalar </a:t>
            </a:r>
            <a:r>
              <a:rPr lang="pt-BR" sz="1600" b="1" dirty="0" smtClean="0"/>
              <a:t>média</a:t>
            </a:r>
          </a:p>
          <a:p>
            <a:pPr>
              <a:buNone/>
            </a:pPr>
            <a:r>
              <a:rPr lang="pt-BR" sz="1600" dirty="0" smtClean="0"/>
              <a:t>      Podemos </a:t>
            </a:r>
            <a:r>
              <a:rPr lang="pt-BR" sz="1600" dirty="0" smtClean="0"/>
              <a:t>definir a velocidade escalar média (</a:t>
            </a:r>
            <a:r>
              <a:rPr lang="pt-BR" sz="1600" dirty="0" err="1" smtClean="0"/>
              <a:t>Vm</a:t>
            </a:r>
            <a:r>
              <a:rPr lang="pt-BR" sz="1600" dirty="0" smtClean="0"/>
              <a:t>) de um móvel por meio da relação entre a variação do espaço </a:t>
            </a:r>
            <a:r>
              <a:rPr lang="pt-BR" sz="1600" dirty="0" err="1" smtClean="0"/>
              <a:t>ΔS</a:t>
            </a:r>
            <a:r>
              <a:rPr lang="pt-BR" sz="1600" dirty="0" smtClean="0"/>
              <a:t> e o intervalo de tempo </a:t>
            </a:r>
            <a:r>
              <a:rPr lang="pt-BR" sz="1600" dirty="0" err="1" smtClean="0"/>
              <a:t>Δt</a:t>
            </a:r>
            <a:r>
              <a:rPr lang="pt-BR" sz="1600" dirty="0" smtClean="0"/>
              <a:t>.</a:t>
            </a:r>
            <a:endParaRPr lang="pt-BR" sz="1600" dirty="0" smtClean="0"/>
          </a:p>
          <a:p>
            <a:pPr>
              <a:buNone/>
            </a:pPr>
            <a:endParaRPr lang="pt-BR" sz="1600" dirty="0"/>
          </a:p>
        </p:txBody>
      </p:sp>
      <p:pic>
        <p:nvPicPr>
          <p:cNvPr id="6" name="~PP2975.WAV">
            <a:hlinkClick r:id="" action="ppaction://media"/>
          </p:cNvPr>
          <p:cNvPicPr>
            <a:picLocks noRot="1" noChangeAspect="1"/>
          </p:cNvPicPr>
          <p:nvPr>
            <a:wavAudioFile r:embed="rId1" name="~PP2975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7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flipV="1">
            <a:off x="914400" y="1426463"/>
            <a:ext cx="45719" cy="45719"/>
          </a:xfrm>
        </p:spPr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571480"/>
            <a:ext cx="7515252" cy="5784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b="1" dirty="0" smtClean="0"/>
              <a:t>Velocidade escalar instantânea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Podemos </a:t>
            </a:r>
            <a:r>
              <a:rPr lang="pt-BR" sz="2400" dirty="0" smtClean="0"/>
              <a:t>entender a velocidade escalar instantânea (V) como sendo a velocidade escalar média para um intervalo de tempo extremamente pequeno, ou seja, o tempo tendendo a zero. </a:t>
            </a:r>
            <a:endParaRPr lang="pt-BR" sz="2400" dirty="0" smtClean="0"/>
          </a:p>
          <a:p>
            <a:pPr>
              <a:buNone/>
            </a:pPr>
            <a:r>
              <a:rPr lang="pt-BR" sz="2400" b="1" dirty="0" smtClean="0"/>
              <a:t>Aceleração </a:t>
            </a:r>
            <a:r>
              <a:rPr lang="pt-BR" sz="2400" b="1" dirty="0" smtClean="0"/>
              <a:t>escalar média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Podemos </a:t>
            </a:r>
            <a:r>
              <a:rPr lang="pt-BR" sz="2400" dirty="0" smtClean="0"/>
              <a:t>relacionar o termo aceleração com a variação da velocidade de um móvel no decorrer do tempo</a:t>
            </a:r>
            <a:r>
              <a:rPr lang="pt-BR" sz="2400" dirty="0" smtClean="0"/>
              <a:t>.</a:t>
            </a:r>
          </a:p>
          <a:p>
            <a:pPr>
              <a:buNone/>
            </a:pPr>
            <a:r>
              <a:rPr lang="pt-BR" sz="2400" b="1" dirty="0" smtClean="0"/>
              <a:t>Aceleração escalar instantânea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Podemos </a:t>
            </a:r>
            <a:r>
              <a:rPr lang="pt-BR" sz="2400" dirty="0" smtClean="0"/>
              <a:t>entender a aceleração escalar instantânea como sendo uma aceleração escalar média para um tempo muito pequeno, que tende a zero.</a:t>
            </a:r>
            <a:endParaRPr lang="pt-BR" sz="2400" dirty="0"/>
          </a:p>
        </p:txBody>
      </p:sp>
      <p:pic>
        <p:nvPicPr>
          <p:cNvPr id="5" name="~PP3061.WAV">
            <a:hlinkClick r:id="" action="ppaction://media"/>
          </p:cNvPr>
          <p:cNvPicPr>
            <a:picLocks noRot="1" noChangeAspect="1"/>
          </p:cNvPicPr>
          <p:nvPr>
            <a:wavAudioFile r:embed="rId1" name="~PP3061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ô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ô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82</TotalTime>
  <Words>37</Words>
  <Application>Microsoft Office PowerPoint</Application>
  <PresentationFormat>Apresentação na tela (4:3)</PresentationFormat>
  <Paragraphs>13</Paragraphs>
  <Slides>6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Metrô</vt:lpstr>
      <vt:lpstr>Cinemática Escalar</vt:lpstr>
      <vt:lpstr>Slide 2</vt:lpstr>
      <vt:lpstr>Slide 3</vt:lpstr>
      <vt:lpstr>Slide 4</vt:lpstr>
      <vt:lpstr>Cinemática Escalar</vt:lpstr>
      <vt:lpstr>Slide 6</vt:lpstr>
    </vt:vector>
  </TitlesOfParts>
  <Company>WebClan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10</cp:revision>
  <dcterms:created xsi:type="dcterms:W3CDTF">2017-05-11T19:39:10Z</dcterms:created>
  <dcterms:modified xsi:type="dcterms:W3CDTF">2017-05-11T21:02:06Z</dcterms:modified>
</cp:coreProperties>
</file>