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AE1D7A-B97B-4748-88DE-BA8BC5AC0046}" type="datetimeFigureOut">
              <a:rPr lang="pt-BR" smtClean="0"/>
              <a:pPr/>
              <a:t>17/05/2017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7F682D-D8A4-4B61-AAAE-72837491689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E1D7A-B97B-4748-88DE-BA8BC5AC0046}" type="datetimeFigureOut">
              <a:rPr lang="pt-BR" smtClean="0"/>
              <a:pPr/>
              <a:t>17/05/2017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7F682D-D8A4-4B61-AAAE-72837491689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E1D7A-B97B-4748-88DE-BA8BC5AC0046}" type="datetimeFigureOut">
              <a:rPr lang="pt-BR" smtClean="0"/>
              <a:pPr/>
              <a:t>17/05/2017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7F682D-D8A4-4B61-AAAE-72837491689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E1D7A-B97B-4748-88DE-BA8BC5AC0046}" type="datetimeFigureOut">
              <a:rPr lang="pt-BR" smtClean="0"/>
              <a:pPr/>
              <a:t>17/05/2017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7F682D-D8A4-4B61-AAAE-72837491689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E1D7A-B97B-4748-88DE-BA8BC5AC0046}" type="datetimeFigureOut">
              <a:rPr lang="pt-BR" smtClean="0"/>
              <a:pPr/>
              <a:t>17/05/2017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7F682D-D8A4-4B61-AAAE-72837491689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E1D7A-B97B-4748-88DE-BA8BC5AC0046}" type="datetimeFigureOut">
              <a:rPr lang="pt-BR" smtClean="0"/>
              <a:pPr/>
              <a:t>17/05/2017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7F682D-D8A4-4B61-AAAE-72837491689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E1D7A-B97B-4748-88DE-BA8BC5AC0046}" type="datetimeFigureOut">
              <a:rPr lang="pt-BR" smtClean="0"/>
              <a:pPr/>
              <a:t>17/05/2017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7F682D-D8A4-4B61-AAAE-72837491689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E1D7A-B97B-4748-88DE-BA8BC5AC0046}" type="datetimeFigureOut">
              <a:rPr lang="pt-BR" smtClean="0"/>
              <a:pPr/>
              <a:t>17/05/2017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7F682D-D8A4-4B61-AAAE-72837491689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E1D7A-B97B-4748-88DE-BA8BC5AC0046}" type="datetimeFigureOut">
              <a:rPr lang="pt-BR" smtClean="0"/>
              <a:pPr/>
              <a:t>17/05/2017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7F682D-D8A4-4B61-AAAE-72837491689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9AE1D7A-B97B-4748-88DE-BA8BC5AC0046}" type="datetimeFigureOut">
              <a:rPr lang="pt-BR" smtClean="0"/>
              <a:pPr/>
              <a:t>17/05/2017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7F682D-D8A4-4B61-AAAE-72837491689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AE1D7A-B97B-4748-88DE-BA8BC5AC0046}" type="datetimeFigureOut">
              <a:rPr lang="pt-BR" smtClean="0"/>
              <a:pPr/>
              <a:t>17/05/2017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7F682D-D8A4-4B61-AAAE-72837491689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9AE1D7A-B97B-4748-88DE-BA8BC5AC0046}" type="datetimeFigureOut">
              <a:rPr lang="pt-BR" smtClean="0"/>
              <a:pPr/>
              <a:t>17/05/2017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07F682D-D8A4-4B61-AAAE-72837491689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.br/url?sa=t&amp;rct=j&amp;q=&amp;esrc=s&amp;source=web&amp;cd=1&amp;cad=rja&amp;uact=8&amp;ved=0ahUKEwjUnZLxxvfTAhXFIZAKHZc9A3gQFggmMAA&amp;url=http://educacao.globo.com/fisica/assunto/mecanica/energia-potencial-elastica.html&amp;usg=AFQjCNHdh7VYgj5ctM2lrr5lA-1_IzTtBw" TargetMode="External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6.wav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188641"/>
            <a:ext cx="7990656" cy="2088231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Estudando para o ENEM de forma invertida 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7992888" cy="3816424"/>
          </a:xfrm>
        </p:spPr>
        <p:txBody>
          <a:bodyPr>
            <a:normAutofit/>
          </a:bodyPr>
          <a:lstStyle/>
          <a:p>
            <a:pPr algn="ctr"/>
            <a:r>
              <a:rPr lang="pt-BR" sz="2000" dirty="0" smtClean="0"/>
              <a:t>EEEFM.Coronel Gomes de Oliveira</a:t>
            </a:r>
          </a:p>
          <a:p>
            <a:pPr algn="ctr"/>
            <a:endParaRPr lang="pt-BR" sz="2000" dirty="0" smtClean="0"/>
          </a:p>
          <a:p>
            <a:pPr algn="l"/>
            <a:r>
              <a:rPr lang="pt-BR" sz="2000" dirty="0" smtClean="0"/>
              <a:t>Nome: Carlos Eduardo de Jesus Souza</a:t>
            </a:r>
          </a:p>
          <a:p>
            <a:pPr algn="l"/>
            <a:r>
              <a:rPr lang="pt-BR" sz="2000" dirty="0" smtClean="0"/>
              <a:t>Turma: 2ºN01</a:t>
            </a:r>
          </a:p>
          <a:p>
            <a:pPr algn="l"/>
            <a:r>
              <a:rPr lang="pt-BR" sz="2000" dirty="0" smtClean="0"/>
              <a:t>Professor: Lucas Xavier </a:t>
            </a:r>
          </a:p>
          <a:p>
            <a:pPr algn="l"/>
            <a:r>
              <a:rPr lang="pt-BR" sz="2000" dirty="0" smtClean="0"/>
              <a:t>Assunto</a:t>
            </a:r>
            <a:r>
              <a:rPr lang="pt-BR" sz="2000" b="1" dirty="0" smtClean="0"/>
              <a:t>:</a:t>
            </a:r>
            <a:r>
              <a:rPr lang="pt-BR" sz="2000" b="1" u="sng" dirty="0" smtClean="0">
                <a:hlinkClick r:id="rId3"/>
              </a:rPr>
              <a:t>Mecânica | Física | Educação</a:t>
            </a:r>
            <a:endParaRPr lang="pt-BR" sz="2000" b="1" dirty="0" smtClean="0"/>
          </a:p>
          <a:p>
            <a:pPr algn="l"/>
            <a:endParaRPr lang="pt-BR" sz="2000" dirty="0" smtClean="0"/>
          </a:p>
          <a:p>
            <a:pPr algn="l"/>
            <a:endParaRPr lang="pt-BR" sz="2000" dirty="0"/>
          </a:p>
          <a:p>
            <a:pPr algn="l"/>
            <a:endParaRPr lang="pt-BR" sz="2000" dirty="0" smtClean="0"/>
          </a:p>
          <a:p>
            <a:pPr algn="l"/>
            <a:r>
              <a:rPr lang="pt-BR" sz="2000" dirty="0" smtClean="0"/>
              <a:t>ENEM: 2012. Questão = 54</a:t>
            </a:r>
          </a:p>
          <a:p>
            <a:pPr algn="l"/>
            <a:endParaRPr lang="pt-BR" sz="2000" dirty="0"/>
          </a:p>
        </p:txBody>
      </p:sp>
      <p:pic>
        <p:nvPicPr>
          <p:cNvPr id="4" name="~PP2525.WAV">
            <a:hlinkClick r:id="" action="ppaction://media"/>
          </p:cNvPr>
          <p:cNvPicPr>
            <a:picLocks noRot="1" noChangeAspect="1"/>
          </p:cNvPicPr>
          <p:nvPr>
            <a:wavAudioFile r:embed="rId1" name="~PP2525.WAV"/>
          </p:nvPr>
        </p:nvPicPr>
        <p:blipFill>
          <a:blip r:embed="rId4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246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pt-BR" dirty="0" smtClean="0"/>
              <a:t>Enem 2012: Questão 54.</a:t>
            </a:r>
          </a:p>
          <a:p>
            <a:r>
              <a:rPr lang="pt-BR" dirty="0" smtClean="0"/>
              <a:t>Os carrinhos de brinquedos podem ser de vários tipos. Dentre eles, há os movidos a corda, em que uma mola em seu interior é comprimida quando a criança puxa o carrinho para trás. Ao ser solto, o carrinho entra em movimento enquanto a mola volta à sua forma inicial. O processo de conversão de energia que ocorre no carrinho descrito também é verificado em :</a:t>
            </a:r>
          </a:p>
          <a:p>
            <a:pPr>
              <a:buNone/>
            </a:pPr>
            <a:endParaRPr lang="pt-BR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Questão do ENEM</a:t>
            </a:r>
            <a:endParaRPr lang="pt-BR" dirty="0"/>
          </a:p>
        </p:txBody>
      </p:sp>
      <p:pic>
        <p:nvPicPr>
          <p:cNvPr id="4" name="~PP2337.WAV">
            <a:hlinkClick r:id="" action="ppaction://media"/>
          </p:cNvPr>
          <p:cNvPicPr>
            <a:picLocks noRot="1" noChangeAspect="1"/>
          </p:cNvPicPr>
          <p:nvPr>
            <a:wavAudioFile r:embed="rId1" name="~PP2337.WAV"/>
          </p:nvPr>
        </p:nvPicPr>
        <p:blipFill>
          <a:blip r:embed="rId3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3647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484784"/>
            <a:ext cx="8147248" cy="4641379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pt-BR" dirty="0" smtClean="0"/>
              <a:t>a) um dínamo.</a:t>
            </a:r>
          </a:p>
          <a:p>
            <a:r>
              <a:rPr lang="pt-BR" dirty="0" smtClean="0"/>
              <a:t> b) um freio de automóvel.</a:t>
            </a:r>
          </a:p>
          <a:p>
            <a:r>
              <a:rPr lang="pt-BR" dirty="0" smtClean="0"/>
              <a:t> c) um motor a combustão. </a:t>
            </a:r>
          </a:p>
          <a:p>
            <a:r>
              <a:rPr lang="pt-BR" dirty="0" smtClean="0"/>
              <a:t>d) uma usina hidroelétrica.</a:t>
            </a:r>
          </a:p>
          <a:p>
            <a:r>
              <a:rPr lang="pt-BR" dirty="0" smtClean="0"/>
              <a:t> e) uma atiradeira (estilingue)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Opções de resposta </a:t>
            </a:r>
            <a:endParaRPr lang="pt-BR" dirty="0"/>
          </a:p>
        </p:txBody>
      </p:sp>
      <p:pic>
        <p:nvPicPr>
          <p:cNvPr id="4" name="~PP2512.WAV">
            <a:hlinkClick r:id="" action="ppaction://media"/>
          </p:cNvPr>
          <p:cNvPicPr>
            <a:picLocks noRot="1" noChangeAspect="1"/>
          </p:cNvPicPr>
          <p:nvPr>
            <a:wavAudioFile r:embed="rId1" name="~PP2512.WAV"/>
          </p:nvPr>
        </p:nvPicPr>
        <p:blipFill>
          <a:blip r:embed="rId3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204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/>
            <a:r>
              <a:rPr lang="pt-BR" dirty="0" smtClean="0"/>
              <a:t>A energia armazenada na mola ou em um estilingue é potencial elástica e vai ser transformada em energia cinética do carrinho ou da pedra lançada pelo estilingue.</a:t>
            </a:r>
          </a:p>
          <a:p>
            <a:pPr algn="ctr">
              <a:buNone/>
            </a:pPr>
            <a:r>
              <a:rPr lang="pt-BR" dirty="0" smtClean="0"/>
              <a:t> </a:t>
            </a:r>
          </a:p>
          <a:p>
            <a:pPr algn="ctr"/>
            <a:r>
              <a:rPr lang="pt-BR" dirty="0" smtClean="0"/>
              <a:t>Resposta= e) uma atiradeira (estilingue)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Resolução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pic>
        <p:nvPicPr>
          <p:cNvPr id="4" name="~PP2482.WAV">
            <a:hlinkClick r:id="" action="ppaction://media"/>
          </p:cNvPr>
          <p:cNvPicPr>
            <a:picLocks noRot="1" noChangeAspect="1"/>
          </p:cNvPicPr>
          <p:nvPr>
            <a:wavAudioFile r:embed="rId1" name="~PP2482.WAV"/>
          </p:nvPr>
        </p:nvPicPr>
        <p:blipFill>
          <a:blip r:embed="rId3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2845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883153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Uma mola, que apresenta uma determinada constante elástica, está fixada verticalmente por uma de suas extremidades.</a:t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/>
              <a:t>Ao acoplarmos a extremidade livre a um corpo de massa </a:t>
            </a:r>
            <a:r>
              <a:rPr lang="pt-BR" b="1" dirty="0" smtClean="0"/>
              <a:t>M</a:t>
            </a:r>
            <a:r>
              <a:rPr lang="pt-BR" dirty="0" smtClean="0"/>
              <a:t>, o comprimento da mola foi acrescido de um valor </a:t>
            </a:r>
            <a:r>
              <a:rPr lang="pt-BR" b="1" dirty="0" smtClean="0"/>
              <a:t>x</a:t>
            </a:r>
            <a:r>
              <a:rPr lang="pt-BR" dirty="0" smtClean="0"/>
              <a:t>, e ela passou a armazenar uma energia elástica </a:t>
            </a:r>
            <a:r>
              <a:rPr lang="pt-BR" b="1" dirty="0" smtClean="0"/>
              <a:t>E</a:t>
            </a:r>
            <a:r>
              <a:rPr lang="pt-BR" dirty="0" smtClean="0"/>
              <a:t>.</a:t>
            </a:r>
            <a:br>
              <a:rPr lang="pt-BR" dirty="0" smtClean="0"/>
            </a:br>
            <a:endParaRPr lang="pt-BR" dirty="0" smtClean="0"/>
          </a:p>
          <a:p>
            <a:pPr>
              <a:buNone/>
            </a:pP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/>
              <a:t>: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Aplicação </a:t>
            </a:r>
            <a:endParaRPr lang="pt-BR" dirty="0"/>
          </a:p>
        </p:txBody>
      </p:sp>
      <p:pic>
        <p:nvPicPr>
          <p:cNvPr id="4" name="~PP1749.WAV">
            <a:hlinkClick r:id="" action="ppaction://media"/>
          </p:cNvPr>
          <p:cNvPicPr>
            <a:picLocks noRot="1" noChangeAspect="1"/>
          </p:cNvPicPr>
          <p:nvPr>
            <a:wavAudioFile r:embed="rId1" name="~PP1749.WAV"/>
          </p:nvPr>
        </p:nvPicPr>
        <p:blipFill>
          <a:blip r:embed="rId3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2779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1" name="Picture 3" descr="G:\Eduardo\energia-potencial-elastica-enem-fisica-mecanica_1 (1)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85786" y="285728"/>
            <a:ext cx="7715304" cy="5715041"/>
          </a:xfrm>
          <a:prstGeom prst="rect">
            <a:avLst/>
          </a:prstGeom>
          <a:noFill/>
        </p:spPr>
      </p:pic>
      <p:pic>
        <p:nvPicPr>
          <p:cNvPr id="4" name="~PP1309.WAV">
            <a:hlinkClick r:id="" action="ppaction://media"/>
          </p:cNvPr>
          <p:cNvPicPr>
            <a:picLocks noRot="1" noChangeAspect="1"/>
          </p:cNvPicPr>
          <p:nvPr>
            <a:wavAudioFile r:embed="rId1" name="~PP1309.WAV"/>
          </p:nvPr>
        </p:nvPicPr>
        <p:blipFill>
          <a:blip r:embed="rId4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587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215</Words>
  <Application>Microsoft Office PowerPoint</Application>
  <PresentationFormat>Apresentação na tela (4:3)</PresentationFormat>
  <Paragraphs>29</Paragraphs>
  <Slides>6</Slides>
  <Notes>0</Notes>
  <HiddenSlides>0</HiddenSlides>
  <MMClips>6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Concurso</vt:lpstr>
      <vt:lpstr>Estudando para o ENEM de forma invertida  </vt:lpstr>
      <vt:lpstr>Questão do ENEM</vt:lpstr>
      <vt:lpstr>Opções de resposta </vt:lpstr>
      <vt:lpstr>Resolução </vt:lpstr>
      <vt:lpstr>           Aplicação </vt:lpstr>
      <vt:lpstr>Slide 6</vt:lpstr>
    </vt:vector>
  </TitlesOfParts>
  <Company>PMA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Estudando para o ENEM de forma invertida</dc:title>
  <dc:creator>Telecentro</dc:creator>
  <cp:lastModifiedBy>Windows</cp:lastModifiedBy>
  <cp:revision>11</cp:revision>
  <dcterms:created xsi:type="dcterms:W3CDTF">2017-05-17T17:38:20Z</dcterms:created>
  <dcterms:modified xsi:type="dcterms:W3CDTF">2017-05-17T22:49:37Z</dcterms:modified>
</cp:coreProperties>
</file>