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2F337-175F-455C-9BC6-679140BE251F}" type="datetimeFigureOut">
              <a:rPr lang="pt-BR" smtClean="0"/>
              <a:t>18/05/2017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CC285-8133-4908-B32C-157698F75A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96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CC285-8133-4908-B32C-157698F75AE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65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25E09DE-289D-4124-9300-96512BBEECAB}" type="datetimeFigureOut">
              <a:rPr lang="pt-BR" smtClean="0"/>
              <a:t>18/05/2017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0F7CF1-AF8D-4CD2-AABC-F5F344A1EA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09DE-289D-4124-9300-96512BBEECAB}" type="datetimeFigureOut">
              <a:rPr lang="pt-BR" smtClean="0"/>
              <a:t>18/05/2017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7CF1-AF8D-4CD2-AABC-F5F344A1EA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09DE-289D-4124-9300-96512BBEECAB}" type="datetimeFigureOut">
              <a:rPr lang="pt-BR" smtClean="0"/>
              <a:t>18/05/2017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7CF1-AF8D-4CD2-AABC-F5F344A1EA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25E09DE-289D-4124-9300-96512BBEECAB}" type="datetimeFigureOut">
              <a:rPr lang="pt-BR" smtClean="0"/>
              <a:t>18/05/2017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7CF1-AF8D-4CD2-AABC-F5F344A1EA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25E09DE-289D-4124-9300-96512BBEECAB}" type="datetimeFigureOut">
              <a:rPr lang="pt-BR" smtClean="0"/>
              <a:t>18/05/2017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0F7CF1-AF8D-4CD2-AABC-F5F344A1EAF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5E09DE-289D-4124-9300-96512BBEECAB}" type="datetimeFigureOut">
              <a:rPr lang="pt-BR" smtClean="0"/>
              <a:t>18/05/2017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0F7CF1-AF8D-4CD2-AABC-F5F344A1EA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25E09DE-289D-4124-9300-96512BBEECAB}" type="datetimeFigureOut">
              <a:rPr lang="pt-BR" smtClean="0"/>
              <a:t>18/05/2017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0F7CF1-AF8D-4CD2-AABC-F5F344A1EAF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09DE-289D-4124-9300-96512BBEECAB}" type="datetimeFigureOut">
              <a:rPr lang="pt-BR" smtClean="0"/>
              <a:t>18/05/2017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7CF1-AF8D-4CD2-AABC-F5F344A1EA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5E09DE-289D-4124-9300-96512BBEECAB}" type="datetimeFigureOut">
              <a:rPr lang="pt-BR" smtClean="0"/>
              <a:t>18/05/2017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0F7CF1-AF8D-4CD2-AABC-F5F344A1EA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25E09DE-289D-4124-9300-96512BBEECAB}" type="datetimeFigureOut">
              <a:rPr lang="pt-BR" smtClean="0"/>
              <a:t>18/05/2017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0F7CF1-AF8D-4CD2-AABC-F5F344A1EAF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25E09DE-289D-4124-9300-96512BBEECAB}" type="datetimeFigureOut">
              <a:rPr lang="pt-BR" smtClean="0"/>
              <a:t>18/05/2017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0F7CF1-AF8D-4CD2-AABC-F5F344A1EAF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25E09DE-289D-4124-9300-96512BBEECAB}" type="datetimeFigureOut">
              <a:rPr lang="pt-BR" smtClean="0"/>
              <a:t>18/05/2017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0F7CF1-AF8D-4CD2-AABC-F5F344A1EAF7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2.pn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6"/>
          <p:cNvSpPr>
            <a:spLocks noGrp="1"/>
          </p:cNvSpPr>
          <p:nvPr>
            <p:ph type="ctrTitle"/>
          </p:nvPr>
        </p:nvSpPr>
        <p:spPr>
          <a:xfrm>
            <a:off x="1407516" y="13855"/>
            <a:ext cx="7313596" cy="363116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ESTUDANDO PARA O ENEM DE FORMA INVESTIDA: força de atrito estático, cinético e os freios ABS</a:t>
            </a:r>
            <a:endParaRPr lang="pt-BR" dirty="0"/>
          </a:p>
        </p:txBody>
      </p:sp>
      <p:sp>
        <p:nvSpPr>
          <p:cNvPr id="18" name="Subtítulo 17"/>
          <p:cNvSpPr>
            <a:spLocks noGrp="1"/>
          </p:cNvSpPr>
          <p:nvPr>
            <p:ph type="subTitle" idx="1"/>
          </p:nvPr>
        </p:nvSpPr>
        <p:spPr>
          <a:xfrm>
            <a:off x="568035" y="5084617"/>
            <a:ext cx="7924583" cy="144072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ALUNA: Letícia </a:t>
            </a:r>
            <a:r>
              <a:rPr lang="pt-BR" dirty="0" err="1" smtClean="0"/>
              <a:t>Boltura</a:t>
            </a:r>
            <a:r>
              <a:rPr lang="pt-BR" dirty="0" smtClean="0"/>
              <a:t> da Silva  </a:t>
            </a:r>
          </a:p>
          <a:p>
            <a:pPr algn="just"/>
            <a:r>
              <a:rPr lang="pt-BR" dirty="0" smtClean="0"/>
              <a:t>PROFESSOR: Lucas Xavier</a:t>
            </a:r>
          </a:p>
          <a:p>
            <a:pPr algn="just"/>
            <a:r>
              <a:rPr lang="pt-BR" dirty="0" smtClean="0"/>
              <a:t>SÉRIE: 2N01</a:t>
            </a:r>
            <a:endParaRPr lang="pt-BR" dirty="0"/>
          </a:p>
        </p:txBody>
      </p:sp>
      <p:pic>
        <p:nvPicPr>
          <p:cNvPr id="20" name="Som grav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427609" y="5656134"/>
            <a:ext cx="536879" cy="50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22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06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Questão do ENEM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89950" y="1844824"/>
            <a:ext cx="9217024" cy="4320480"/>
          </a:xfrm>
        </p:spPr>
        <p:txBody>
          <a:bodyPr>
            <a:noAutofit/>
          </a:bodyPr>
          <a:lstStyle/>
          <a:p>
            <a:pPr marL="1874520" lvl="6" indent="0">
              <a:buNone/>
            </a:pPr>
            <a:r>
              <a:rPr lang="pt-BR" sz="2000" dirty="0" smtClean="0"/>
              <a:t>QUESTÃO </a:t>
            </a:r>
            <a:r>
              <a:rPr lang="pt-BR" sz="2000" dirty="0" smtClean="0"/>
              <a:t>52</a:t>
            </a:r>
            <a:endParaRPr lang="pt-BR" sz="2000" dirty="0" smtClean="0"/>
          </a:p>
          <a:p>
            <a:pPr marL="1874520" lvl="6" indent="0">
              <a:buNone/>
            </a:pPr>
            <a:r>
              <a:rPr lang="pt-BR" sz="2000" dirty="0" smtClean="0"/>
              <a:t> </a:t>
            </a:r>
            <a:endParaRPr lang="pt-BR" sz="2000" dirty="0"/>
          </a:p>
          <a:p>
            <a:pPr marL="1874520" lvl="6" indent="0" algn="just">
              <a:buNone/>
            </a:pPr>
            <a:r>
              <a:rPr lang="pt-BR" sz="2000" dirty="0"/>
              <a:t>Os freios ABS são uma importante medida de segurança</a:t>
            </a:r>
          </a:p>
          <a:p>
            <a:pPr marL="1874520" lvl="6" indent="0" algn="just">
              <a:buNone/>
            </a:pPr>
            <a:r>
              <a:rPr lang="pt-BR" sz="2000" dirty="0"/>
              <a:t>no trânsito, os quais funcionam para impedir o</a:t>
            </a:r>
          </a:p>
          <a:p>
            <a:pPr marL="1874520" lvl="6" indent="0" algn="just">
              <a:buNone/>
            </a:pPr>
            <a:r>
              <a:rPr lang="pt-BR" sz="2000" dirty="0"/>
              <a:t>travamento das rodas do carro quando o sistema de freios</a:t>
            </a:r>
          </a:p>
          <a:p>
            <a:pPr marL="1874520" lvl="6" indent="0" algn="just">
              <a:buNone/>
            </a:pPr>
            <a:r>
              <a:rPr lang="pt-BR" sz="2000" dirty="0"/>
              <a:t>é acionado, liberando as rodas quando estão no limiar do</a:t>
            </a:r>
          </a:p>
          <a:p>
            <a:pPr marL="1874520" lvl="6" indent="0" algn="just">
              <a:buNone/>
            </a:pPr>
            <a:r>
              <a:rPr lang="pt-BR" sz="2000" dirty="0" smtClean="0"/>
              <a:t>deslizamento</a:t>
            </a:r>
            <a:r>
              <a:rPr lang="pt-BR" sz="2000" dirty="0"/>
              <a:t>. Quando as rodas travam, a força de </a:t>
            </a:r>
            <a:r>
              <a:rPr lang="pt-BR" sz="2000" dirty="0" smtClean="0"/>
              <a:t>frenagem </a:t>
            </a:r>
            <a:r>
              <a:rPr lang="pt-BR" sz="2000" dirty="0"/>
              <a:t>é governada pelo atrito cinético.</a:t>
            </a:r>
          </a:p>
          <a:p>
            <a:pPr marL="1874520" lvl="6" indent="0" algn="just">
              <a:buNone/>
            </a:pPr>
            <a:r>
              <a:rPr lang="pt-BR" sz="2000" dirty="0"/>
              <a:t>As representações esquemáticas da força de </a:t>
            </a:r>
            <a:r>
              <a:rPr lang="pt-BR" sz="2000" dirty="0" smtClean="0"/>
              <a:t>atrito Fat entre os </a:t>
            </a:r>
            <a:r>
              <a:rPr lang="pt-BR" sz="2000" dirty="0"/>
              <a:t>pneus e a pista, em função da pressão p aplicada no</a:t>
            </a:r>
          </a:p>
          <a:p>
            <a:pPr marL="1874520" lvl="6" indent="0" algn="just">
              <a:buNone/>
            </a:pPr>
            <a:r>
              <a:rPr lang="pt-BR" sz="2000" dirty="0"/>
              <a:t>pedal de freio, para carros sem ABS e com ABS,</a:t>
            </a:r>
          </a:p>
          <a:p>
            <a:pPr marL="1874520" lvl="6" indent="0" algn="just">
              <a:buNone/>
            </a:pPr>
            <a:r>
              <a:rPr lang="pt-BR" sz="2000" dirty="0"/>
              <a:t>respectivamente, são:</a:t>
            </a:r>
          </a:p>
        </p:txBody>
      </p:sp>
      <p:pic>
        <p:nvPicPr>
          <p:cNvPr id="5" name="Som grav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8425" y="5659319"/>
            <a:ext cx="576064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04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3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IMG-20170517-WA0006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5" r="1615" b="7273"/>
          <a:stretch/>
        </p:blipFill>
        <p:spPr bwMode="auto">
          <a:xfrm>
            <a:off x="983673" y="955964"/>
            <a:ext cx="7051963" cy="559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4854" y="83127"/>
            <a:ext cx="8229600" cy="71617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        Resposta A</a:t>
            </a:r>
            <a:endParaRPr lang="pt-BR" dirty="0"/>
          </a:p>
        </p:txBody>
      </p:sp>
      <p:pic>
        <p:nvPicPr>
          <p:cNvPr id="5" name="Som grav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478983" y="5631873"/>
            <a:ext cx="48550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2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1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Resolução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1347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pt-BR" sz="2000" dirty="0" smtClean="0"/>
              <a:t>I) Sem </a:t>
            </a:r>
            <a:r>
              <a:rPr lang="pt-BR" sz="2000" dirty="0"/>
              <a:t>o mecanismo ABS: A força de atrito aumenta até atingir a força de atrito de destaque e quando as rodas travam, o atrito passa a ser dinâmico e a força de atrito passa a ser constante, com valor menor que a força de atrito de destaque</a:t>
            </a:r>
            <a:r>
              <a:rPr lang="pt-BR" sz="2000" dirty="0" smtClean="0"/>
              <a:t>. </a:t>
            </a:r>
          </a:p>
          <a:p>
            <a:pPr marL="64008" indent="0">
              <a:buNone/>
            </a:pPr>
            <a:r>
              <a:rPr lang="pt-BR" sz="2000" dirty="0"/>
              <a:t> </a:t>
            </a:r>
            <a:endParaRPr lang="pt-BR" sz="2000" dirty="0" smtClean="0"/>
          </a:p>
          <a:p>
            <a:pPr marL="64008" indent="0">
              <a:buNone/>
            </a:pPr>
            <a:endParaRPr lang="pt-BR" sz="2000" dirty="0" smtClean="0"/>
          </a:p>
          <a:p>
            <a:pPr marL="64008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</a:t>
            </a:r>
          </a:p>
        </p:txBody>
      </p:sp>
      <p:pic>
        <p:nvPicPr>
          <p:cNvPr id="2052" name="Picture 4" descr="D:\IMG-20170517-WA000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8" r="9461" b="4940"/>
          <a:stretch/>
        </p:blipFill>
        <p:spPr bwMode="auto">
          <a:xfrm>
            <a:off x="936663" y="3325090"/>
            <a:ext cx="5671956" cy="324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Som grav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23564" y="564572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13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1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268760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II) Com o mecanismo ABS: Quando a força requisitada aproxima-se do atrito de destaque, o sistema libera parcialmente a roda por um breve intervalo de tempo, impedindo seu travamento. O procedimento é repetido sucessivamente.</a:t>
            </a:r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000" dirty="0"/>
              <a:t> </a:t>
            </a:r>
            <a:r>
              <a:rPr lang="pt-BR" sz="2000" dirty="0" smtClean="0"/>
              <a:t>   </a:t>
            </a:r>
            <a:endParaRPr lang="pt-BR" sz="2000" dirty="0"/>
          </a:p>
        </p:txBody>
      </p:sp>
      <p:pic>
        <p:nvPicPr>
          <p:cNvPr id="5122" name="Picture 2" descr="D:\IMG-20170517-WA000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-1" r="16678" b="16958"/>
          <a:stretch/>
        </p:blipFill>
        <p:spPr bwMode="auto">
          <a:xfrm>
            <a:off x="1331640" y="3140968"/>
            <a:ext cx="5760640" cy="324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om grav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51273" y="564572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09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28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216</Words>
  <Application>Microsoft Office PowerPoint</Application>
  <PresentationFormat>Apresentação na tela (4:3)</PresentationFormat>
  <Paragraphs>26</Paragraphs>
  <Slides>5</Slides>
  <Notes>1</Notes>
  <HiddenSlides>0</HiddenSlides>
  <MMClips>5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Verve</vt:lpstr>
      <vt:lpstr>        ESTUDANDO PARA O ENEM DE FORMA INVESTIDA: força de atrito estático, cinético e os freios ABS</vt:lpstr>
      <vt:lpstr>       Questão do ENEM </vt:lpstr>
      <vt:lpstr>         Resposta A</vt:lpstr>
      <vt:lpstr>        Resolução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ESTUDANDO PARA O ENEM DE FORMA INVESTIDA</dc:title>
  <dc:creator>LUANA</dc:creator>
  <cp:lastModifiedBy>LUANA</cp:lastModifiedBy>
  <cp:revision>21</cp:revision>
  <dcterms:created xsi:type="dcterms:W3CDTF">2017-05-17T20:15:02Z</dcterms:created>
  <dcterms:modified xsi:type="dcterms:W3CDTF">2017-05-18T18:34:22Z</dcterms:modified>
</cp:coreProperties>
</file>