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4493-1EC1-45B7-81F7-6F4CD734DDA5}" type="datetimeFigureOut">
              <a:rPr lang="pt-BR" smtClean="0"/>
              <a:pPr/>
              <a:t>14/05/2017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CED8-3817-4529-96E7-3582C25B07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4493-1EC1-45B7-81F7-6F4CD734DDA5}" type="datetimeFigureOut">
              <a:rPr lang="pt-BR" smtClean="0"/>
              <a:pPr/>
              <a:t>14/05/2017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CED8-3817-4529-96E7-3582C25B07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4493-1EC1-45B7-81F7-6F4CD734DDA5}" type="datetimeFigureOut">
              <a:rPr lang="pt-BR" smtClean="0"/>
              <a:pPr/>
              <a:t>14/05/2017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CED8-3817-4529-96E7-3582C25B07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4493-1EC1-45B7-81F7-6F4CD734DDA5}" type="datetimeFigureOut">
              <a:rPr lang="pt-BR" smtClean="0"/>
              <a:pPr/>
              <a:t>14/05/2017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CED8-3817-4529-96E7-3582C25B07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4493-1EC1-45B7-81F7-6F4CD734DDA5}" type="datetimeFigureOut">
              <a:rPr lang="pt-BR" smtClean="0"/>
              <a:pPr/>
              <a:t>14/05/2017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CED8-3817-4529-96E7-3582C25B07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4493-1EC1-45B7-81F7-6F4CD734DDA5}" type="datetimeFigureOut">
              <a:rPr lang="pt-BR" smtClean="0"/>
              <a:pPr/>
              <a:t>14/05/2017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CED8-3817-4529-96E7-3582C25B07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4493-1EC1-45B7-81F7-6F4CD734DDA5}" type="datetimeFigureOut">
              <a:rPr lang="pt-BR" smtClean="0"/>
              <a:pPr/>
              <a:t>14/05/2017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CED8-3817-4529-96E7-3582C25B07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4493-1EC1-45B7-81F7-6F4CD734DDA5}" type="datetimeFigureOut">
              <a:rPr lang="pt-BR" smtClean="0"/>
              <a:pPr/>
              <a:t>14/05/2017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CED8-3817-4529-96E7-3582C25B07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4493-1EC1-45B7-81F7-6F4CD734DDA5}" type="datetimeFigureOut">
              <a:rPr lang="pt-BR" smtClean="0"/>
              <a:pPr/>
              <a:t>14/05/2017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CED8-3817-4529-96E7-3582C25B07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4493-1EC1-45B7-81F7-6F4CD734DDA5}" type="datetimeFigureOut">
              <a:rPr lang="pt-BR" smtClean="0"/>
              <a:pPr/>
              <a:t>14/05/2017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CED8-3817-4529-96E7-3582C25B07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4493-1EC1-45B7-81F7-6F4CD734DDA5}" type="datetimeFigureOut">
              <a:rPr lang="pt-BR" smtClean="0"/>
              <a:pPr/>
              <a:t>14/05/2017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CED8-3817-4529-96E7-3582C25B07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84493-1EC1-45B7-81F7-6F4CD734DDA5}" type="datetimeFigureOut">
              <a:rPr lang="pt-BR" smtClean="0"/>
              <a:pPr/>
              <a:t>14/05/2017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ACED8-3817-4529-96E7-3582C25B07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643051"/>
            <a:ext cx="7772400" cy="1714511"/>
          </a:xfrm>
        </p:spPr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Estudando para o ENEM de forma Invertida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E.E.E.F.</a:t>
            </a:r>
            <a:r>
              <a:rPr lang="pt-B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 “Professora Filomena </a:t>
            </a:r>
            <a:r>
              <a:rPr lang="pt-B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Quitiba</a:t>
            </a:r>
            <a:endParaRPr lang="pt-B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Nome: Kelly </a:t>
            </a:r>
            <a:r>
              <a:rPr lang="pt-B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Lorencini</a:t>
            </a:r>
            <a:r>
              <a:rPr lang="pt-B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Turma: 3ºN01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Professor: Lucas Xavier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Hidrostáticas: Cinemática 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ENEM 2011 – Questão 46</a:t>
            </a:r>
            <a:endParaRPr lang="pt-B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~PP3871.WAV">
            <a:hlinkClick r:id="" action="ppaction://media"/>
          </p:cNvPr>
          <p:cNvPicPr>
            <a:picLocks noRot="1" noChangeAspect="1"/>
          </p:cNvPicPr>
          <p:nvPr>
            <a:wavAudioFile r:embed="rId1" name="~PP3871.WAV"/>
          </p:nvPr>
        </p:nvPicPr>
        <p:blipFill>
          <a:blip r:embed="rId3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9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endParaRPr lang="pt-BR" dirty="0" smtClean="0"/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Movimento uniforme variado;</a:t>
            </a: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Aceleração constante.</a:t>
            </a:r>
          </a:p>
          <a:p>
            <a:pPr algn="just">
              <a:buNone/>
            </a:pPr>
            <a:r>
              <a:rPr lang="pt-BR" sz="2800" spc="-3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>
              <a:buNone/>
            </a:pPr>
            <a:r>
              <a:rPr lang="pt-BR" sz="2800" spc="-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spc="-300" dirty="0" smtClean="0">
                <a:latin typeface="Times New Roman" pitchFamily="18" charset="0"/>
                <a:cs typeface="Times New Roman" pitchFamily="18" charset="0"/>
              </a:rPr>
              <a:t>                              ∆ V</a:t>
            </a:r>
          </a:p>
          <a:p>
            <a:pPr>
              <a:buNone/>
            </a:pPr>
            <a:r>
              <a:rPr lang="pt-BR" sz="2800" spc="-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spc="-3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pt-BR" sz="2800" spc="-300" dirty="0" err="1" smtClean="0"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pt-BR" sz="2800" spc="-300" dirty="0" smtClean="0">
                <a:latin typeface="Times New Roman" pitchFamily="18" charset="0"/>
                <a:cs typeface="Times New Roman" pitchFamily="18" charset="0"/>
              </a:rPr>
              <a:t> :      ——</a:t>
            </a:r>
          </a:p>
          <a:p>
            <a:pPr>
              <a:buNone/>
            </a:pPr>
            <a:r>
              <a:rPr lang="pt-BR" sz="2800" spc="-300" dirty="0" smtClean="0"/>
              <a:t>                                    </a:t>
            </a:r>
            <a:r>
              <a:rPr lang="pt-BR" sz="2800" spc="-300" dirty="0" smtClean="0">
                <a:latin typeface="Times New Roman" pitchFamily="18" charset="0"/>
                <a:cs typeface="Times New Roman" pitchFamily="18" charset="0"/>
              </a:rPr>
              <a:t>∆ T</a:t>
            </a:r>
            <a:endParaRPr lang="pt-BR" sz="2800" spc="-300" dirty="0" smtClean="0"/>
          </a:p>
          <a:p>
            <a:pPr algn="ctr">
              <a:buNone/>
            </a:pPr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Conceitos Básicos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~PP1777.WAV">
            <a:hlinkClick r:id="" action="ppaction://media"/>
          </p:cNvPr>
          <p:cNvPicPr>
            <a:picLocks noRot="1" noChangeAspect="1"/>
          </p:cNvPicPr>
          <p:nvPr>
            <a:wavAudioFile r:embed="rId1" name="~PP1777.WAV"/>
          </p:nvPr>
        </p:nvPicPr>
        <p:blipFill>
          <a:blip r:embed="rId3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2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Questão.</a:t>
            </a:r>
          </a:p>
          <a:p>
            <a:pPr algn="just">
              <a:buNone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Rua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da Passagem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– Os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automóveis atrapalham o trânsito.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Gentileza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é fundamental.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Não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adianta esquentar a cabeça.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Menos peso do pé no pedal. </a:t>
            </a:r>
          </a:p>
          <a:p>
            <a:pPr algn="just">
              <a:buNone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   O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trecho da música, de Lenine e Arnaldo Antunes (1999), ilustra a preocupação com o trânsito nas cidades, motivo de uma campanha publicitária de uma seguradora brasileira. </a:t>
            </a: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1- Considere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dois automóveis, A e B, respectivamente conduzidos por um motorista imprudente e por um motorista consciente e adepto da campanha citada. Ambos se encontram lado a lado no instante inicial t = 0 s, quando avistam um semáforo amarelo (que indica atenção, parada obrigatória ao se tornar vermelho). O movimento de A e B pode ser analisado por meio do gráfico, que representa a velocidade de cada automóvel em função do tempo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~PP210.WAV">
            <a:hlinkClick r:id="" action="ppaction://media"/>
          </p:cNvPr>
          <p:cNvPicPr>
            <a:picLocks noRot="1" noChangeAspect="1"/>
          </p:cNvPicPr>
          <p:nvPr>
            <a:wavAudioFile r:embed="rId1" name="~PP210.WAV"/>
          </p:nvPr>
        </p:nvPicPr>
        <p:blipFill>
          <a:blip r:embed="rId3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97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>
              <a:buNone/>
            </a:pP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velocidades dos veículos variam com o tempo em dois intervalos: (I) entre os instantes 10s e 20s; (II) entre os instantes 30s e 40s. De acordo com o gráfico, quais são os módulos das taxas de variação da velocidade do veículo conduzido pelo motorista imprudente, em m/s2, nos intervalos (I) e (II), respectivamente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None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1,0 e 3,0 </a:t>
            </a:r>
            <a:r>
              <a:rPr lang="pt-B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2,0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 1,0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2,0 e 1,5 </a:t>
            </a:r>
            <a:r>
              <a:rPr lang="pt-B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2,0 e 3,0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e)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10,0 e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30,0</a:t>
            </a:r>
          </a:p>
          <a:p>
            <a:pPr algn="just">
              <a:buNone/>
            </a:pP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m 3" descr="pc4a8499e55a2a57e4c693ab1e4cc7e14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142852"/>
            <a:ext cx="5000660" cy="2857520"/>
          </a:xfrm>
          <a:prstGeom prst="rect">
            <a:avLst/>
          </a:prstGeom>
        </p:spPr>
      </p:pic>
      <p:pic>
        <p:nvPicPr>
          <p:cNvPr id="7" name="~PP3084.WAV">
            <a:hlinkClick r:id="" action="ppaction://media"/>
          </p:cNvPr>
          <p:cNvPicPr>
            <a:picLocks noRot="1" noChangeAspect="1"/>
          </p:cNvPicPr>
          <p:nvPr>
            <a:wavAudioFile r:embed="rId1" name="~PP3084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19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Resolução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No intervalo de 10 s a 20 s:</a:t>
            </a:r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– 10</a:t>
            </a:r>
          </a:p>
          <a:p>
            <a:pPr>
              <a:buNone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–––––––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(m/s2) = 2,0 m/s2</a:t>
            </a:r>
          </a:p>
          <a:p>
            <a:pPr>
              <a:buNone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>
              <a:buNone/>
            </a:pPr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No intervalo de 30 s a 40 s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– 30</a:t>
            </a:r>
          </a:p>
          <a:p>
            <a:pPr>
              <a:buNone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–––––––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(m/s2) =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3,0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m/s2</a:t>
            </a:r>
          </a:p>
          <a:p>
            <a:pPr>
              <a:buNone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40 –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30</a:t>
            </a:r>
          </a:p>
          <a:p>
            <a:pPr>
              <a:buNone/>
            </a:pPr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Resposta letra (D)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~PP1542.WAV">
            <a:hlinkClick r:id="" action="ppaction://media"/>
          </p:cNvPr>
          <p:cNvPicPr>
            <a:picLocks noRot="1" noChangeAspect="1"/>
          </p:cNvPicPr>
          <p:nvPr>
            <a:wavAudioFile r:embed="rId1" name="~PP1542.WAV"/>
          </p:nvPr>
        </p:nvPicPr>
        <p:blipFill>
          <a:blip r:embed="rId3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57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342</Words>
  <Application>Microsoft Office PowerPoint</Application>
  <PresentationFormat>Apresentação na tela (4:3)</PresentationFormat>
  <Paragraphs>38</Paragraphs>
  <Slides>5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Tema do Office</vt:lpstr>
      <vt:lpstr>Estudando para o ENEM de forma Invertida</vt:lpstr>
      <vt:lpstr>Conceitos Básicos</vt:lpstr>
      <vt:lpstr>Slide 3</vt:lpstr>
      <vt:lpstr>Slide 4</vt:lpstr>
      <vt:lpstr>Resolução</vt:lpstr>
    </vt:vector>
  </TitlesOfParts>
  <Company>WebClan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Windows</dc:creator>
  <cp:lastModifiedBy>Windows</cp:lastModifiedBy>
  <cp:revision>14</cp:revision>
  <dcterms:created xsi:type="dcterms:W3CDTF">2017-05-12T02:08:51Z</dcterms:created>
  <dcterms:modified xsi:type="dcterms:W3CDTF">2017-05-14T23:47:31Z</dcterms:modified>
</cp:coreProperties>
</file>