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2" r:id="rId4"/>
    <p:sldId id="263" r:id="rId5"/>
    <p:sldId id="257" r:id="rId6"/>
    <p:sldId id="266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o Cesar Taylor Bueno" initials="JCTB" lastIdx="1" clrIdx="0">
    <p:extLst>
      <p:ext uri="{19B8F6BF-5375-455C-9EA6-DF929625EA0E}">
        <p15:presenceInfo xmlns:p15="http://schemas.microsoft.com/office/powerpoint/2012/main" userId="01ef1414b263fd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199" autoAdjust="0"/>
  </p:normalViewPr>
  <p:slideViewPr>
    <p:cSldViewPr snapToGrid="0">
      <p:cViewPr varScale="1">
        <p:scale>
          <a:sx n="82" d="100"/>
          <a:sy n="82" d="100"/>
        </p:scale>
        <p:origin x="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12T16:17:42.415" idx="1">
    <p:pos x="6168" y="914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1129" y="736187"/>
            <a:ext cx="8942522" cy="1646302"/>
          </a:xfrm>
        </p:spPr>
        <p:txBody>
          <a:bodyPr/>
          <a:lstStyle/>
          <a:p>
            <a:r>
              <a:rPr lang="pt-BR" sz="8000" dirty="0" smtClean="0">
                <a:latin typeface="BadaBoom BB" panose="020B0603050302020204" pitchFamily="34" charset="0"/>
              </a:rPr>
              <a:t>ESTUDANDO para o ENEM</a:t>
            </a:r>
            <a:endParaRPr lang="pt-BR" sz="8000" dirty="0">
              <a:latin typeface="BadaBoom BB" panose="020B06030503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96715" y="5617666"/>
            <a:ext cx="7766936" cy="1096899"/>
          </a:xfrm>
        </p:spPr>
        <p:txBody>
          <a:bodyPr/>
          <a:lstStyle/>
          <a:p>
            <a:r>
              <a:rPr lang="pt-BR" dirty="0" smtClean="0">
                <a:latin typeface="BadaBoom BB" panose="020B0603050302020204" pitchFamily="34" charset="0"/>
              </a:rPr>
              <a:t>Por: Julio Taylor </a:t>
            </a:r>
            <a:br>
              <a:rPr lang="pt-BR" dirty="0" smtClean="0">
                <a:latin typeface="BadaBoom BB" panose="020B0603050302020204" pitchFamily="34" charset="0"/>
              </a:rPr>
            </a:br>
            <a:r>
              <a:rPr lang="pt-BR" dirty="0" smtClean="0">
                <a:latin typeface="BadaBoom BB" panose="020B0603050302020204" pitchFamily="34" charset="0"/>
              </a:rPr>
              <a:t>3º Ano noturno</a:t>
            </a:r>
            <a:endParaRPr lang="pt-BR" dirty="0">
              <a:latin typeface="BadaBoom BB" panose="020B06030503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766" y="2556962"/>
            <a:ext cx="4934712" cy="3169920"/>
          </a:xfrm>
          <a:prstGeom prst="rect">
            <a:avLst/>
          </a:prstGeom>
        </p:spPr>
      </p:pic>
      <p:pic>
        <p:nvPicPr>
          <p:cNvPr id="6" name="Á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58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05"/>
    </mc:Choice>
    <mc:Fallback>
      <p:transition spd="slow" advTm="210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" y="-58737"/>
            <a:ext cx="12192000" cy="6916737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0629" y="-179294"/>
            <a:ext cx="1586417" cy="709603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12" y="71719"/>
            <a:ext cx="1882588" cy="684501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914400" y="-5873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4000" dirty="0" err="1" smtClean="0">
                <a:solidFill>
                  <a:schemeClr val="accent2"/>
                </a:solidFill>
                <a:latin typeface="BadaBoom BB" panose="020B0603050302020204" pitchFamily="34" charset="0"/>
              </a:rPr>
              <a:t>PerÍodo</a:t>
            </a:r>
            <a:r>
              <a:rPr lang="pt-BR" sz="4000" dirty="0" smtClean="0">
                <a:solidFill>
                  <a:schemeClr val="accent2"/>
                </a:solidFill>
                <a:latin typeface="BadaBoom BB" panose="020B0603050302020204" pitchFamily="34" charset="0"/>
              </a:rPr>
              <a:t> e </a:t>
            </a:r>
            <a:r>
              <a:rPr lang="pt-BR" sz="4000" dirty="0" err="1" smtClean="0">
                <a:solidFill>
                  <a:schemeClr val="accent2"/>
                </a:solidFill>
                <a:latin typeface="BadaBoom BB" panose="020B0603050302020204" pitchFamily="34" charset="0"/>
              </a:rPr>
              <a:t>frequ</a:t>
            </a:r>
            <a:r>
              <a:rPr lang="pt-BR" sz="4000" dirty="0" err="1" smtClean="0">
                <a:solidFill>
                  <a:schemeClr val="accent2"/>
                </a:solidFill>
                <a:latin typeface="Bauhaus 93" panose="04030905020B02020C02" pitchFamily="82" charset="0"/>
              </a:rPr>
              <a:t>Ê</a:t>
            </a:r>
            <a:r>
              <a:rPr lang="pt-BR" sz="4000" dirty="0" err="1" smtClean="0">
                <a:solidFill>
                  <a:schemeClr val="accent2"/>
                </a:solidFill>
                <a:latin typeface="BadaBoom BB" panose="020B0603050302020204" pitchFamily="34" charset="0"/>
              </a:rPr>
              <a:t>ncia</a:t>
            </a:r>
            <a:endParaRPr lang="pt-BR" sz="4000" dirty="0">
              <a:solidFill>
                <a:schemeClr val="accent2"/>
              </a:solidFill>
              <a:latin typeface="BadaBoom BB" panose="020B06030503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598" y="1428877"/>
            <a:ext cx="4623683" cy="4623683"/>
          </a:xfrm>
          <a:prstGeom prst="rect">
            <a:avLst/>
          </a:prstGeom>
        </p:spPr>
      </p:pic>
      <p:pic>
        <p:nvPicPr>
          <p:cNvPr id="9" name="Á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93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753"/>
    </mc:Choice>
    <mc:Fallback>
      <p:transition spd="slow" advTm="647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" y="-58737"/>
            <a:ext cx="12192000" cy="6916737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0629" y="-179294"/>
            <a:ext cx="1586417" cy="709603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12" y="71719"/>
            <a:ext cx="1882588" cy="684501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39" y="1426711"/>
            <a:ext cx="7221468" cy="433798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6854685" y="3085107"/>
            <a:ext cx="29370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/>
              <a:t>-&gt; 1/12h</a:t>
            </a:r>
          </a:p>
          <a:p>
            <a:r>
              <a:rPr lang="pt-BR" sz="3600" dirty="0" smtClean="0"/>
              <a:t>(0,083 Hertz)</a:t>
            </a:r>
          </a:p>
          <a:p>
            <a:r>
              <a:rPr lang="pt-BR" sz="3600" dirty="0"/>
              <a:t> </a:t>
            </a:r>
            <a:r>
              <a:rPr lang="pt-BR" sz="3600" dirty="0" smtClean="0"/>
              <a:t>   </a:t>
            </a:r>
            <a:endParaRPr lang="pt-BR" sz="3600" dirty="0"/>
          </a:p>
        </p:txBody>
      </p:sp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80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694"/>
    </mc:Choice>
    <mc:Fallback>
      <p:transition spd="slow" advTm="266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" y="-58737"/>
            <a:ext cx="12192000" cy="6916737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0629" y="-179294"/>
            <a:ext cx="1586417" cy="709603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12" y="71719"/>
            <a:ext cx="1882588" cy="684501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596" y="190783"/>
            <a:ext cx="9549965" cy="6606890"/>
          </a:xfrm>
          <a:prstGeom prst="rect">
            <a:avLst/>
          </a:prstGeom>
        </p:spPr>
      </p:pic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76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25"/>
    </mc:Choice>
    <mc:Fallback>
      <p:transition spd="slow" advTm="70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81" y="-58737"/>
            <a:ext cx="12192000" cy="6916737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0629" y="-179294"/>
            <a:ext cx="1586417" cy="709603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12" y="71719"/>
            <a:ext cx="1882588" cy="684501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914400" y="-58737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4000" dirty="0" err="1" smtClean="0">
                <a:solidFill>
                  <a:schemeClr val="accent2"/>
                </a:solidFill>
                <a:latin typeface="BadaBoom BB" panose="020B0603050302020204" pitchFamily="34" charset="0"/>
              </a:rPr>
              <a:t>Resolucao</a:t>
            </a:r>
            <a:r>
              <a:rPr lang="pt-BR" sz="4000" dirty="0">
                <a:solidFill>
                  <a:schemeClr val="accent2"/>
                </a:solidFill>
                <a:latin typeface="BadaBoom BB" panose="020B0603050302020204" pitchFamily="34" charset="0"/>
              </a:rPr>
              <a:t/>
            </a:r>
            <a:br>
              <a:rPr lang="pt-BR" sz="4000" dirty="0">
                <a:solidFill>
                  <a:schemeClr val="accent2"/>
                </a:solidFill>
                <a:latin typeface="BadaBoom BB" panose="020B0603050302020204" pitchFamily="34" charset="0"/>
              </a:rPr>
            </a:br>
            <a:endParaRPr lang="pt-BR" sz="4000" dirty="0">
              <a:solidFill>
                <a:schemeClr val="accent2"/>
              </a:solidFill>
              <a:latin typeface="BadaBoom BB" panose="020B06030503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618403" y="1719105"/>
            <a:ext cx="89994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80 cm </a:t>
            </a:r>
            <a:r>
              <a:rPr lang="pt-BR" sz="4000" dirty="0" smtClean="0">
                <a:solidFill>
                  <a:schemeClr val="accent2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</a:t>
            </a:r>
            <a:r>
              <a:rPr lang="pt-BR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 0,8m</a:t>
            </a:r>
          </a:p>
          <a:p>
            <a:endParaRPr lang="pt-BR" sz="4000" dirty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r>
              <a:rPr lang="pt-BR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16 pessoas </a:t>
            </a:r>
            <a:r>
              <a:rPr lang="pt-BR" sz="4000" dirty="0" smtClean="0">
                <a:solidFill>
                  <a:schemeClr val="accent2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</a:t>
            </a:r>
            <a:r>
              <a:rPr lang="pt-BR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  15 espaços</a:t>
            </a:r>
          </a:p>
          <a:p>
            <a:endParaRPr lang="pt-BR" sz="4000" dirty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r>
              <a:rPr lang="pt-BR" sz="4000" dirty="0" smtClean="0">
                <a:solidFill>
                  <a:schemeClr val="accent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Y ( lambda ) </a:t>
            </a:r>
            <a:r>
              <a:rPr lang="pt-BR" sz="4000" dirty="0" smtClean="0">
                <a:solidFill>
                  <a:schemeClr val="accent2"/>
                </a:solidFill>
                <a:latin typeface="Arial Black" panose="020B0A040201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12 . 0.8 = 12m</a:t>
            </a:r>
            <a:r>
              <a:rPr lang="pt-BR" sz="4000" dirty="0">
                <a:solidFill>
                  <a:schemeClr val="accent2"/>
                </a:solidFill>
                <a:latin typeface="BadaBoom BB" panose="020B0603050302020204" pitchFamily="34" charset="0"/>
              </a:rPr>
              <a:t/>
            </a:r>
            <a:br>
              <a:rPr lang="pt-BR" sz="4000" dirty="0">
                <a:solidFill>
                  <a:schemeClr val="accent2"/>
                </a:solidFill>
                <a:latin typeface="BadaBoom BB" panose="020B0603050302020204" pitchFamily="34" charset="0"/>
              </a:rPr>
            </a:br>
            <a:endParaRPr lang="pt-BR" sz="4000" dirty="0">
              <a:solidFill>
                <a:schemeClr val="accent2"/>
              </a:solidFill>
              <a:latin typeface="BadaBoom BB" panose="020B0603050302020204" pitchFamily="34" charset="0"/>
            </a:endParaRPr>
          </a:p>
        </p:txBody>
      </p:sp>
      <p:pic>
        <p:nvPicPr>
          <p:cNvPr id="9" name="Á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18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514"/>
    </mc:Choice>
    <mc:Fallback>
      <p:transition spd="slow" advTm="805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81" y="-58737"/>
            <a:ext cx="12192000" cy="6916737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0629" y="-179294"/>
            <a:ext cx="1586417" cy="709603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12" y="71719"/>
            <a:ext cx="1882588" cy="684501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914400" y="-58737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4000" dirty="0" err="1" smtClean="0">
                <a:solidFill>
                  <a:schemeClr val="accent2"/>
                </a:solidFill>
                <a:latin typeface="BadaBoom BB" panose="020B0603050302020204" pitchFamily="34" charset="0"/>
              </a:rPr>
              <a:t>Resolucao</a:t>
            </a:r>
            <a:r>
              <a:rPr lang="pt-BR" sz="4000" dirty="0">
                <a:solidFill>
                  <a:schemeClr val="accent2"/>
                </a:solidFill>
                <a:latin typeface="BadaBoom BB" panose="020B0603050302020204" pitchFamily="34" charset="0"/>
              </a:rPr>
              <a:t/>
            </a:r>
            <a:br>
              <a:rPr lang="pt-BR" sz="4000" dirty="0">
                <a:solidFill>
                  <a:schemeClr val="accent2"/>
                </a:solidFill>
                <a:latin typeface="BadaBoom BB" panose="020B0603050302020204" pitchFamily="34" charset="0"/>
              </a:rPr>
            </a:br>
            <a:endParaRPr lang="pt-BR" sz="4000" dirty="0">
              <a:solidFill>
                <a:schemeClr val="accent2"/>
              </a:solidFill>
              <a:latin typeface="BadaBoom BB" panose="020B06030503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618403" y="1719105"/>
            <a:ext cx="89994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45/3,6 </a:t>
            </a:r>
            <a:r>
              <a:rPr lang="pt-BR" sz="4000" dirty="0" smtClean="0">
                <a:solidFill>
                  <a:schemeClr val="accent2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 Transformará para m/s</a:t>
            </a:r>
          </a:p>
          <a:p>
            <a:endParaRPr lang="pt-BR" sz="4000" dirty="0">
              <a:solidFill>
                <a:schemeClr val="accent2"/>
              </a:solidFill>
              <a:latin typeface="Arial Black" panose="020B0A04020102020204" pitchFamily="34" charset="0"/>
              <a:sym typeface="Wingdings" panose="05000000000000000000" pitchFamily="2" charset="2"/>
            </a:endParaRPr>
          </a:p>
          <a:p>
            <a:r>
              <a:rPr lang="pt-BR" sz="4000" dirty="0" smtClean="0">
                <a:solidFill>
                  <a:schemeClr val="accent2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12,5/12 = 1.04 Hz </a:t>
            </a:r>
            <a:r>
              <a:rPr lang="pt-BR" sz="4000" dirty="0">
                <a:solidFill>
                  <a:schemeClr val="accent2"/>
                </a:solidFill>
                <a:latin typeface="BadaBoom BB" panose="020B0603050302020204" pitchFamily="34" charset="0"/>
              </a:rPr>
              <a:t/>
            </a:r>
            <a:br>
              <a:rPr lang="pt-BR" sz="4000" dirty="0">
                <a:solidFill>
                  <a:schemeClr val="accent2"/>
                </a:solidFill>
                <a:latin typeface="BadaBoom BB" panose="020B0603050302020204" pitchFamily="34" charset="0"/>
              </a:rPr>
            </a:br>
            <a:endParaRPr lang="pt-BR" sz="4000" dirty="0">
              <a:solidFill>
                <a:schemeClr val="accent2"/>
              </a:solidFill>
              <a:latin typeface="BadaBoom BB" panose="020B0603050302020204" pitchFamily="34" charset="0"/>
            </a:endParaRPr>
          </a:p>
        </p:txBody>
      </p:sp>
      <p:pic>
        <p:nvPicPr>
          <p:cNvPr id="9" name="Á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22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129"/>
    </mc:Choice>
    <mc:Fallback>
      <p:transition spd="slow" advTm="41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1" y="-58737"/>
            <a:ext cx="12192000" cy="6916737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0629" y="-179294"/>
            <a:ext cx="1586417" cy="709603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412" y="71719"/>
            <a:ext cx="1882588" cy="6845018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447365" y="2768556"/>
            <a:ext cx="70193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dirty="0" smtClean="0">
                <a:solidFill>
                  <a:schemeClr val="accent2"/>
                </a:solidFill>
                <a:latin typeface="BadaBoom BB" panose="020B0603050302020204" pitchFamily="34" charset="0"/>
              </a:rPr>
              <a:t>Obrigado!</a:t>
            </a:r>
            <a:endParaRPr lang="pt-BR" sz="7200" dirty="0">
              <a:solidFill>
                <a:schemeClr val="accent2"/>
              </a:solidFill>
              <a:latin typeface="BadaBoom BB" panose="020B0603050302020204" pitchFamily="34" charset="0"/>
            </a:endParaRPr>
          </a:p>
        </p:txBody>
      </p:sp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29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54"/>
    </mc:Choice>
    <mc:Fallback>
      <p:transition spd="slow" advTm="17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ad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195</TotalTime>
  <Words>50</Words>
  <Application>Microsoft Office PowerPoint</Application>
  <PresentationFormat>Widescreen</PresentationFormat>
  <Paragraphs>17</Paragraphs>
  <Slides>7</Slides>
  <Notes>0</Notes>
  <HiddenSlides>0</HiddenSlides>
  <MMClips>7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6" baseType="lpstr">
      <vt:lpstr>Arial</vt:lpstr>
      <vt:lpstr>Arial Black</vt:lpstr>
      <vt:lpstr>BadaBoom BB</vt:lpstr>
      <vt:lpstr>Bauhaus 93</vt:lpstr>
      <vt:lpstr>Times New Roman</vt:lpstr>
      <vt:lpstr>Trebuchet MS</vt:lpstr>
      <vt:lpstr>Wingdings</vt:lpstr>
      <vt:lpstr>Wingdings 3</vt:lpstr>
      <vt:lpstr>Facetado</vt:lpstr>
      <vt:lpstr>ESTUDANDO para o ENEM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CAMADA PRe - SAL</dc:title>
  <dc:creator>Julio Cesar Taylor Bueno</dc:creator>
  <cp:lastModifiedBy>Julio Cesar Taylor Bueno</cp:lastModifiedBy>
  <cp:revision>19</cp:revision>
  <dcterms:created xsi:type="dcterms:W3CDTF">2017-05-05T17:35:55Z</dcterms:created>
  <dcterms:modified xsi:type="dcterms:W3CDTF">2017-05-13T17:52:34Z</dcterms:modified>
</cp:coreProperties>
</file>