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942" y="0"/>
            <a:ext cx="11996057" cy="3644537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latin typeface="Arial" pitchFamily="34" charset="0"/>
                <a:cs typeface="Arial" pitchFamily="34" charset="0"/>
              </a:rPr>
              <a:t>ESTUDANDO PARA O </a:t>
            </a:r>
            <a:r>
              <a:rPr lang="en-US" sz="7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ENEM</a:t>
            </a:r>
            <a:r>
              <a:rPr lang="en-US" sz="7200" b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sz="7200" b="1" dirty="0" smtClean="0">
                <a:latin typeface="Arial" pitchFamily="34" charset="0"/>
                <a:cs typeface="Arial" pitchFamily="34" charset="0"/>
              </a:rPr>
            </a:br>
            <a:r>
              <a:rPr lang="en-US" sz="7200" b="1" dirty="0" smtClean="0">
                <a:latin typeface="Arial" pitchFamily="34" charset="0"/>
                <a:cs typeface="Arial" pitchFamily="34" charset="0"/>
              </a:rPr>
              <a:t>DE FORMA INVERTIDA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364" y="4294292"/>
            <a:ext cx="11399521" cy="2563708"/>
          </a:xfrm>
        </p:spPr>
        <p:txBody>
          <a:bodyPr>
            <a:normAutofit/>
          </a:bodyPr>
          <a:lstStyle/>
          <a:p>
            <a:pPr algn="l"/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Eeefm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Professora Filomena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Quitiba</a:t>
            </a:r>
            <a:r>
              <a:rPr lang="pt-B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Nome: </a:t>
            </a:r>
            <a:r>
              <a:rPr lang="pt-B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Amanda Taylor de </a:t>
            </a:r>
            <a:r>
              <a:rPr lang="pt-BR" sz="2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almeida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Turma: </a:t>
            </a:r>
            <a:r>
              <a:rPr lang="pt-B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3°n01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PROFESSOR: </a:t>
            </a:r>
            <a:r>
              <a:rPr lang="pt-B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LUCAS XAVIER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HIDROSTÁTICA: </a:t>
            </a:r>
            <a:r>
              <a:rPr lang="pt-B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TEORIA DE </a:t>
            </a:r>
            <a:r>
              <a:rPr lang="pt-BR" sz="2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Kleper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ENEM: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2009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Questão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05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5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8864" y="1"/>
            <a:ext cx="10131425" cy="1162594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Geocentrismo</a:t>
            </a:r>
            <a:endParaRPr lang="pt-BR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711927" y="914158"/>
            <a:ext cx="10131425" cy="36491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   A teoria Geocêntrica, também chamada de sistema ptolomaico, foi elaborada pelo astrônomo grego Claudio Ptolomeu no início da Era Cristã, defendida em seu livro intitulado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Almagesto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. Conforme essa teoria, a Terra está no centro do Sistema Solar, e os demais astros orbitam ao redor dela. Os astros estariam fixados sobre esferas concêntricas e girariam com velocidades distintas.</a:t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 descr="Geoocentrico-helicentrico4 (1).jpg"/>
          <p:cNvPicPr>
            <a:picLocks noChangeAspect="1"/>
          </p:cNvPicPr>
          <p:nvPr/>
        </p:nvPicPr>
        <p:blipFill>
          <a:blip r:embed="rId4"/>
          <a:srcRect r="46294"/>
          <a:stretch>
            <a:fillRect/>
          </a:stretch>
        </p:blipFill>
        <p:spPr>
          <a:xfrm>
            <a:off x="3332269" y="3358056"/>
            <a:ext cx="3960947" cy="3499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WhatsApp Audio 2017-05-12 at 09.08.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13558" y="54774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047" y="0"/>
            <a:ext cx="10131425" cy="1227909"/>
          </a:xfrm>
        </p:spPr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HELIOCENTRISMO</a:t>
            </a:r>
            <a:endParaRPr lang="pt-BR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0488" y="992536"/>
            <a:ext cx="9934302" cy="30700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     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O Heliocentrismo consiste num modelo teórico de Sistema Solar desenvolvido pelo astrônomo e matemático polonês, Nicolau Copérnico (1473-1543). Conforme Copérnico, a Terra e os demais planetas se movem ao redor de um ponto vizinho ao Sol, sendo este, o verdadeiro centro do Sistema Solar. A sucessão de dias e noites é uma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consequencia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do movimento de rotação da Terra sobre seu próprio eixo.</a:t>
            </a:r>
            <a:br>
              <a:rPr lang="pt-BR" sz="2200" dirty="0" smtClean="0">
                <a:latin typeface="Arial" pitchFamily="34" charset="0"/>
                <a:cs typeface="Arial" pitchFamily="34" charset="0"/>
              </a:rPr>
            </a:b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Geoocentrico-helicentrico4 (1).jpg"/>
          <p:cNvPicPr>
            <a:picLocks noChangeAspect="1"/>
          </p:cNvPicPr>
          <p:nvPr/>
        </p:nvPicPr>
        <p:blipFill>
          <a:blip r:embed="rId4"/>
          <a:srcRect l="52914"/>
          <a:stretch>
            <a:fillRect/>
          </a:stretch>
        </p:blipFill>
        <p:spPr>
          <a:xfrm>
            <a:off x="3642715" y="3547241"/>
            <a:ext cx="3935703" cy="3310759"/>
          </a:xfrm>
          <a:prstGeom prst="rect">
            <a:avLst/>
          </a:prstGeom>
        </p:spPr>
      </p:pic>
      <p:pic>
        <p:nvPicPr>
          <p:cNvPr id="4" name="WhatsApp Audio 2017-05-12 at 09.08.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57736" y="552176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7424" y="0"/>
            <a:ext cx="10131425" cy="1136469"/>
          </a:xfrm>
        </p:spPr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LEI DE KLEPER</a:t>
            </a:r>
            <a:endParaRPr lang="pt-BR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2515" y="966652"/>
            <a:ext cx="10151020" cy="46242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Johannes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Kepler (1571-1630) estudou inicialmente para seguir carreira teológica. Na Universidade ele leu sobre os princípios de Copérnico e logo se tornou um entusiástico defensor do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heliocentrismo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. Em 1594 conseguiu um posto de professor de matemática e astronomia em uma escola secundária em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Graz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, na Áustria, mas poucos anos depois, por pressões da Igreja Católica (Kepler era protestante), foi exilado, e foi então para Praga trabalhar com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Tycho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Brahe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.Quando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Tycho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morreu, Kepler "herdou" seu posto e seus dados, a cujo estudo se dedicou pelos 20 anos seguintes. 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WhatsApp Audio 2017-05-12 at 09.08.22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16757" y="559090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1"/>
            <a:ext cx="10131425" cy="875210"/>
          </a:xfrm>
        </p:spPr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Questão </a:t>
            </a:r>
            <a:r>
              <a:rPr lang="pt-BR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enem</a:t>
            </a:r>
            <a:endParaRPr lang="pt-BR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9635" y="705395"/>
            <a:ext cx="10477592" cy="6152606"/>
          </a:xfrm>
        </p:spPr>
        <p:txBody>
          <a:bodyPr>
            <a:no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Na linha de uma tradição antiga, o astrônomo grego Ptolomeu (100-170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d.C.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) afirmou a tese do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geocentrismo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, segundo a qual a Terra seria o centro do universo, sendo que o Sol, a Lua e os planetas girariam em seu redor em órbitas circulares. A teoria de Ptolomeu resolvia de modo razoável os problemas astronômicos da sua época. Vários séculos mais tarde, o clérigo e astrônomo polonês Nicolau Copérnico (1473-1543), ao encontrar inexatidões na teoria de Ptolomeu, formulou a teoria do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heliocentrismo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, segundo a qual o Sol deveria ser considerado o centro do universo, com a Terra, a Lua e os planetas girando circularmente em torno dele. Por fim, o astrônomo e matemático alemão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Johannes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Kepler (1571-1630), depois de estudar o planeta Marte por cerca de trinta anos, verificou que a sua órbita é elíptica. Esse resultado generalizou-se para os demais planetas. A respeito dos estudiosos citados no texto, é correto afirmar que:</a:t>
            </a: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a)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Ptolomeu apresentou as ideias mais valiosas, por serem mais antigas e tradicionais. </a:t>
            </a:r>
          </a:p>
          <a:p>
            <a:r>
              <a:rPr lang="pt-B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b)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Copérnico desenvolveu a teoria do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heliocentrismo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inspirado no contexto político do Rei Sol. </a:t>
            </a:r>
          </a:p>
          <a:p>
            <a:r>
              <a:rPr lang="pt-B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c)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Copérnico viveu em uma época em que a pesquisa científica era livre e amplamente incentivada pelas autoridades. </a:t>
            </a:r>
          </a:p>
          <a:p>
            <a:r>
              <a:rPr lang="pt-B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d)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Kepler estudou o planeta Marte para atender às necessidades de expansão econômica e científica da Alemanha. </a:t>
            </a:r>
          </a:p>
          <a:p>
            <a:r>
              <a:rPr lang="pt-B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e)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Kepler apresentou uma teoria científica que, graças aos métodos aplicados, pôde ser testada e generalizada.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WhatsApp Audio 2017-05-12 at 09.08.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57316" y="574248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8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509" y="0"/>
            <a:ext cx="10503718" cy="1175657"/>
          </a:xfrm>
        </p:spPr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RESOLUÇÃO</a:t>
            </a:r>
            <a:endParaRPr lang="pt-BR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1075" y="1227909"/>
            <a:ext cx="10386152" cy="3592285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Alternativa</a:t>
            </a:r>
            <a:r>
              <a:rPr lang="pt-B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 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Johannes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Kepler, herdeiro dos trabalhos do astrônomo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Tycho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Brahe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formalizou a teoria geocêntrica comprovando-a através das medidas obtidas por ele 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Tycho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e generalizou-as para os outros corpos celestes que orbitam o sol.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WhatsApp Audio 2017-05-12 at 09.08.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23929" y="588436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122</TotalTime>
  <Words>558</Words>
  <Application>Microsoft Office PowerPoint</Application>
  <PresentationFormat>Widescreen</PresentationFormat>
  <Paragraphs>21</Paragraphs>
  <Slides>6</Slides>
  <Notes>0</Notes>
  <HiddenSlides>0</HiddenSlides>
  <MMClips>5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Celestial</vt:lpstr>
      <vt:lpstr>ESTUDANDO PARA O ENEM  DE FORMA INVERTIDA</vt:lpstr>
      <vt:lpstr>Geocentrismo</vt:lpstr>
      <vt:lpstr>HELIOCENTRISMO</vt:lpstr>
      <vt:lpstr>LEI DE KLEPER</vt:lpstr>
      <vt:lpstr>Questão enem</vt:lpstr>
      <vt:lpstr>RESOLUÇÃO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Renan</cp:lastModifiedBy>
  <cp:revision>12</cp:revision>
  <dcterms:created xsi:type="dcterms:W3CDTF">2014-09-12T02:08:24Z</dcterms:created>
  <dcterms:modified xsi:type="dcterms:W3CDTF">2017-05-12T12:16:14Z</dcterms:modified>
</cp:coreProperties>
</file>