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203603" cy="1873449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E.E.E.F.M “Coronel Gomes de Oliveira”</a:t>
            </a:r>
          </a:p>
          <a:p>
            <a:r>
              <a:rPr lang="pt-BR" dirty="0" smtClean="0"/>
              <a:t>NOME: Natália C. Almeida</a:t>
            </a:r>
          </a:p>
          <a:p>
            <a:r>
              <a:rPr lang="pt-BR" dirty="0" smtClean="0"/>
              <a:t>TURMA: 3ºV01</a:t>
            </a:r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REFRAÇÃO ENEM 2015 - QUESTÃO 55</a:t>
            </a:r>
          </a:p>
          <a:p>
            <a:endParaRPr lang="pt-BR" dirty="0"/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8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965">
        <p14:reveal/>
      </p:transition>
    </mc:Choice>
    <mc:Fallback>
      <p:transition spd="slow" advTm="7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CONTEÚDO: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Refração</a:t>
            </a:r>
            <a:r>
              <a:rPr lang="pt-BR" dirty="0"/>
              <a:t> </a:t>
            </a:r>
            <a:r>
              <a:rPr lang="pt-BR" dirty="0" smtClean="0"/>
              <a:t>é </a:t>
            </a:r>
            <a:r>
              <a:rPr lang="pt-BR" dirty="0"/>
              <a:t>a mudança na direção de uma onda ao atravessar a fronteira entre dois meios com diferentes índices de </a:t>
            </a:r>
            <a:r>
              <a:rPr lang="pt-BR" b="1" dirty="0"/>
              <a:t>refração</a:t>
            </a:r>
            <a:r>
              <a:rPr lang="pt-BR" dirty="0"/>
              <a:t>. </a:t>
            </a:r>
            <a:r>
              <a:rPr lang="pt-BR" dirty="0" smtClean="0"/>
              <a:t>A </a:t>
            </a:r>
            <a:r>
              <a:rPr lang="pt-BR" b="1" dirty="0" smtClean="0"/>
              <a:t>refração</a:t>
            </a:r>
            <a:r>
              <a:rPr lang="pt-BR" dirty="0"/>
              <a:t> modifica a velocidade de propagação e o comprimento de onda, mantendo uma proporção direta. A constante de proporcionalidade é a frequência, que não se altera.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1000">
        <p14:reveal/>
      </p:transition>
    </mc:Choice>
    <mc:Fallback>
      <p:transition spd="slow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QUESTÃO 55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Será que uma miragem ajudou a afundar o Titanic? O fenômeno ótico conhecido como Fata Morgana pode fazer com que uma falsa parede de água apareça sobre o horizonte molhado. Quando as condições são favoráveis, a luz refletida pela água fria pode ser desviada por uma camada incomum de ar quente acima, chegando até o observador, vinda de muitos ângulos diferentes. De acordo com estudos de pesquisadores da Universidade de San Diego, uma Fata Morgana pode ter obscurecido os icebergs da visão da tripulação que estava a bordo do Titanic. Dessa forma, a certa distância, o horizonte verdadeiro fica encoberto por uma névoa escurecida, que se parece muito com águas calmas no escuro. </a:t>
            </a:r>
            <a:r>
              <a:rPr lang="pt-BR" dirty="0" smtClean="0"/>
              <a:t>O </a:t>
            </a:r>
            <a:r>
              <a:rPr lang="pt-BR" dirty="0"/>
              <a:t>fenômeno ótico que, segundo os pesquisadores, </a:t>
            </a:r>
            <a:r>
              <a:rPr lang="pt-BR" dirty="0" smtClean="0"/>
              <a:t>provoca </a:t>
            </a:r>
            <a:r>
              <a:rPr lang="pt-BR" dirty="0"/>
              <a:t>a Fata Morgana é </a:t>
            </a:r>
            <a:r>
              <a:rPr lang="pt-BR" dirty="0" smtClean="0"/>
              <a:t>a:</a:t>
            </a:r>
          </a:p>
          <a:p>
            <a:pPr marL="0" indent="0" algn="ctr">
              <a:buNone/>
            </a:pPr>
            <a:r>
              <a:rPr lang="pt-BR" dirty="0" smtClean="0"/>
              <a:t>a</a:t>
            </a:r>
            <a:r>
              <a:rPr lang="pt-BR" dirty="0"/>
              <a:t>) ressonância. b) refração. c) difração. d) reflexão. e) difusão. </a:t>
            </a: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3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406">
        <p14:reveal/>
      </p:transition>
    </mc:Choice>
    <mc:Fallback>
      <p:transition spd="slow" advTm="604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9200762" cy="4497788"/>
          </a:xfrm>
        </p:spPr>
        <p:txBody>
          <a:bodyPr/>
          <a:lstStyle/>
          <a:p>
            <a:r>
              <a:rPr lang="pt-BR" dirty="0"/>
              <a:t>O fenômeno citado ocorre depois que a luz sofre sucessivas refrações com subsequente reflexão total. No esquema abaixo, representamos uma situação análoga à proposta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Na ocorrência da Fata Morgana os fenômenos óticos envolvidos são a refração da luz na atmosfera e a </a:t>
            </a:r>
            <a:r>
              <a:rPr lang="pt-BR" dirty="0" smtClean="0"/>
              <a:t>reflexão</a:t>
            </a:r>
            <a:r>
              <a:rPr lang="pt-BR" dirty="0"/>
              <a:t>. Não há como priorizar a importância de um deles, de modo que as opções d e b são possíveis. A banca examinadora do ENEM optou pela </a:t>
            </a:r>
            <a:r>
              <a:rPr lang="pt-BR" dirty="0" smtClean="0"/>
              <a:t>alternativa </a:t>
            </a:r>
            <a:r>
              <a:rPr lang="pt-BR" dirty="0"/>
              <a:t>b.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3052293"/>
            <a:ext cx="3729307" cy="2057557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731">
        <p14:reveal/>
      </p:transition>
    </mc:Choice>
    <mc:Fallback>
      <p:transition spd="slow" advTm="317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278</Words>
  <Application>Microsoft Office PowerPoint</Application>
  <PresentationFormat>Widescreen</PresentationFormat>
  <Paragraphs>19</Paragraphs>
  <Slides>4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Facetado</vt:lpstr>
      <vt:lpstr>Estudando para o ENEM de forma invertida</vt:lpstr>
      <vt:lpstr>CONTEÚDO:</vt:lpstr>
      <vt:lpstr>QUESTÃO 55</vt:lpstr>
      <vt:lpstr>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Aldineia</dc:creator>
  <cp:lastModifiedBy>Aldineia</cp:lastModifiedBy>
  <cp:revision>6</cp:revision>
  <dcterms:created xsi:type="dcterms:W3CDTF">2017-05-11T12:09:25Z</dcterms:created>
  <dcterms:modified xsi:type="dcterms:W3CDTF">2017-05-11T13:12:50Z</dcterms:modified>
</cp:coreProperties>
</file>