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35" d="100"/>
          <a:sy n="35" d="100"/>
        </p:scale>
        <p:origin x="-1422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31C4F1-712F-4564-B261-3AD5CF8AB907}" type="datetimeFigureOut">
              <a:rPr lang="pt-BR" smtClean="0"/>
              <a:pPr/>
              <a:t>14/05/2017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A95730-CF00-4C3A-9DD1-A60F44754722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0034" y="1857364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pt-BR" sz="6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Estudando para o ENEM de forma Invertida</a:t>
            </a:r>
            <a:endParaRPr lang="pt-BR" sz="6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1472" y="4286256"/>
            <a:ext cx="7854696" cy="175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sz="2800" dirty="0" smtClean="0"/>
              <a:t>EEEFM Coronel Gomes de Oliveira</a:t>
            </a:r>
          </a:p>
          <a:p>
            <a:pPr algn="l"/>
            <a:r>
              <a:rPr lang="pt-BR" sz="2800" dirty="0" smtClean="0"/>
              <a:t>Nome: </a:t>
            </a:r>
            <a:r>
              <a:rPr lang="pt-BR" sz="2800" dirty="0" err="1" smtClean="0"/>
              <a:t>Nayla</a:t>
            </a:r>
            <a:r>
              <a:rPr lang="pt-BR" sz="2800" dirty="0" smtClean="0"/>
              <a:t> Santos das Neves           Turma: 3°V01</a:t>
            </a:r>
          </a:p>
          <a:p>
            <a:pPr algn="l"/>
            <a:r>
              <a:rPr lang="pt-BR" sz="2800" dirty="0" smtClean="0"/>
              <a:t>Professor: Lucas Xavier</a:t>
            </a:r>
          </a:p>
          <a:p>
            <a:pPr algn="l"/>
            <a:r>
              <a:rPr lang="pt-BR" sz="2800" dirty="0" smtClean="0"/>
              <a:t>Termologia: Temperatura e calor</a:t>
            </a:r>
          </a:p>
          <a:p>
            <a:pPr algn="l"/>
            <a:r>
              <a:rPr lang="pt-BR" sz="2800" dirty="0" smtClean="0"/>
              <a:t>ENEM:2010. QUESTÃO 46</a:t>
            </a:r>
          </a:p>
          <a:p>
            <a:endParaRPr lang="pt-BR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1"/>
    </mc:Choice>
    <mc:Fallback>
      <p:transition spd="slow" advTm="17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bg2">
                    <a:lumMod val="50000"/>
                  </a:schemeClr>
                </a:solidFill>
              </a:rPr>
              <a:t>O QUE É TERMOLOGIA?</a:t>
            </a:r>
            <a:endParaRPr lang="pt-BR" sz="5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flipH="1">
            <a:off x="431540" y="1972795"/>
            <a:ext cx="8136000" cy="4464000"/>
          </a:xfrm>
        </p:spPr>
        <p:txBody>
          <a:bodyPr>
            <a:normAutofit/>
          </a:bodyPr>
          <a:lstStyle/>
          <a:p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Temperatura 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pt-BR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Temperatura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é uma grandeza física que está associada de alguma forma ao estado de movimentação ou agitação das moléculas. A temperatura pode ser medida em três escalas termométricas. Celsius, Fahrenheit e Kelvin</a:t>
            </a:r>
            <a:r>
              <a:rPr lang="pt-BR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pt-BR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pt-BR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Calor </a:t>
            </a:r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sensível </a:t>
            </a: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Calor  é energia térmica em trânsito.</a:t>
            </a:r>
          </a:p>
          <a:p>
            <a:pPr marL="0" indent="0">
              <a:buNone/>
            </a:pPr>
            <a:r>
              <a:rPr lang="pt-BR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Uma das </a:t>
            </a:r>
            <a:r>
              <a:rPr lang="pt-BR" sz="1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conseqüências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das trocas de calor, é a variação de temperatura do corpo. Para calcular essa quantidade de calor trocado é só usar a equação fundamental da calorimetria: 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661248"/>
            <a:ext cx="21574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62303"/>
            <a:ext cx="2157413" cy="83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4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47"/>
    </mc:Choice>
    <mc:Fallback>
      <p:transition spd="slow" advTm="1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74"/>
    </mc:Choice>
    <mc:Fallback>
      <p:transition spd="slow" advTm="6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Quando, durante o processo de ebulição, a água recebe calor e sua temperatura permanece constante, fica evidenciada a falha do modelo apresentado em que a temperatura mede a quantidade de calor do corpo.</a:t>
            </a:r>
            <a:endParaRPr lang="pt-BR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0"/>
    </mc:Choice>
    <mc:Fallback>
      <p:transition spd="slow" advTm="25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189</TotalTime>
  <Words>78</Words>
  <Application>Microsoft Office PowerPoint</Application>
  <PresentationFormat>Apresentação na tela (4:3)</PresentationFormat>
  <Paragraphs>15</Paragraphs>
  <Slides>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</vt:i4>
      </vt:variant>
    </vt:vector>
  </HeadingPairs>
  <TitlesOfParts>
    <vt:vector size="5" baseType="lpstr">
      <vt:lpstr>Fluxo</vt:lpstr>
      <vt:lpstr>Estudando para o ENEM de forma Invertida</vt:lpstr>
      <vt:lpstr>O QUE É TERMOLOGIA?</vt:lpstr>
      <vt:lpstr>Apresentação do PowerPoint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Calorimetria</dc:title>
  <dc:creator>Sol &amp; Romulo</dc:creator>
  <cp:lastModifiedBy>Sonely E ROMULO</cp:lastModifiedBy>
  <cp:revision>19</cp:revision>
  <dcterms:created xsi:type="dcterms:W3CDTF">2017-04-28T19:19:56Z</dcterms:created>
  <dcterms:modified xsi:type="dcterms:W3CDTF">2017-05-15T01:38:01Z</dcterms:modified>
</cp:coreProperties>
</file>