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Calorimetria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EEEFM Coronel </a:t>
            </a:r>
            <a:r>
              <a:rPr lang="pt-BR" dirty="0" smtClean="0"/>
              <a:t>Gomes de Oliveira</a:t>
            </a:r>
          </a:p>
          <a:p>
            <a:r>
              <a:rPr lang="pt-BR" dirty="0" smtClean="0"/>
              <a:t>FISICA</a:t>
            </a:r>
          </a:p>
          <a:p>
            <a:r>
              <a:rPr lang="pt-BR" dirty="0" smtClean="0"/>
              <a:t>Nome: </a:t>
            </a:r>
            <a:r>
              <a:rPr lang="pt-BR" dirty="0" err="1" smtClean="0"/>
              <a:t>Perla</a:t>
            </a:r>
            <a:r>
              <a:rPr lang="pt-BR" dirty="0" smtClean="0"/>
              <a:t> Cardoso</a:t>
            </a:r>
          </a:p>
          <a:p>
            <a:r>
              <a:rPr lang="pt-BR" dirty="0" smtClean="0"/>
              <a:t>3ºN01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90800" y="1872734"/>
            <a:ext cx="741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Estudando para o ENEM de forma Invertida</a:t>
            </a:r>
            <a:endParaRPr lang="pt-BR" sz="2800" b="1" dirty="0"/>
          </a:p>
        </p:txBody>
      </p:sp>
      <p:pic>
        <p:nvPicPr>
          <p:cNvPr id="10" name="~PP4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1794"/>
      </p:ext>
    </p:extLst>
  </p:cSld>
  <p:clrMapOvr>
    <a:masterClrMapping/>
  </p:clrMapOvr>
  <p:transition spd="slow" advTm="9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REVISÃO FISICA </a:t>
            </a:r>
            <a:br>
              <a:rPr lang="pt-BR" dirty="0" smtClean="0"/>
            </a:br>
            <a:r>
              <a:rPr lang="pt-BR" dirty="0" smtClean="0"/>
              <a:t>CALORIMETRIA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calorimetria é a ciência que estuda o calor. Calor é uma forma de energia em trânsito, ou seja, é a energia transferida de um corpo com maior temperatura para um corpo de menor temperatura.</a:t>
            </a:r>
          </a:p>
          <a:p>
            <a:r>
              <a:rPr lang="pt-BR" dirty="0"/>
              <a:t>Em um sistema isolado, o calor é transferido do corpo de maior temperatura para o corpo de menor temperatura até que o equilíbrio térmico seja atingido.</a:t>
            </a:r>
          </a:p>
          <a:p>
            <a:endParaRPr lang="pt-BR" dirty="0"/>
          </a:p>
        </p:txBody>
      </p:sp>
      <p:pic>
        <p:nvPicPr>
          <p:cNvPr id="8" name="~PP22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7405"/>
      </p:ext>
    </p:extLst>
  </p:cSld>
  <p:clrMapOvr>
    <a:masterClrMapping/>
  </p:clrMapOvr>
  <p:transition spd="slow" advTm="26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REVISÃO DE FISICA </a:t>
            </a:r>
            <a:br>
              <a:rPr lang="pt-BR" dirty="0" smtClean="0"/>
            </a:br>
            <a:r>
              <a:rPr lang="pt-BR" dirty="0" smtClean="0"/>
              <a:t>CALORIMETRIA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calorimetria aborda também as áreas de : </a:t>
            </a:r>
          </a:p>
          <a:p>
            <a:r>
              <a:rPr lang="pt-BR" dirty="0" smtClean="0"/>
              <a:t>Trocas de calor</a:t>
            </a:r>
          </a:p>
          <a:p>
            <a:r>
              <a:rPr lang="pt-BR" dirty="0" smtClean="0"/>
              <a:t>Calor sensível </a:t>
            </a:r>
          </a:p>
          <a:p>
            <a:r>
              <a:rPr lang="pt-BR" dirty="0" smtClean="0"/>
              <a:t>Capacidade térmica </a:t>
            </a:r>
          </a:p>
          <a:p>
            <a:endParaRPr lang="pt-BR" dirty="0"/>
          </a:p>
        </p:txBody>
      </p:sp>
      <p:pic>
        <p:nvPicPr>
          <p:cNvPr id="8" name="~PP5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63824"/>
      </p:ext>
    </p:extLst>
  </p:cSld>
  <p:clrMapOvr>
    <a:masterClrMapping/>
  </p:clrMapOvr>
  <p:transition spd="slow" advTm="14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QUESTÃO ENEM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Sobre a equação fundamental da calorimetria, é incorreto afirmar que</a:t>
            </a:r>
            <a:r>
              <a:rPr lang="pt-BR" dirty="0" smtClean="0"/>
              <a:t>:  a</a:t>
            </a:r>
            <a:r>
              <a:rPr lang="pt-BR" dirty="0"/>
              <a:t>) é definida a partir do calor específico e da capacidade térmica de um material;</a:t>
            </a:r>
          </a:p>
          <a:p>
            <a:r>
              <a:rPr lang="pt-BR" dirty="0"/>
              <a:t>b) é utilizada para calcular a quantidade de calor trocada por um corpo, quando essa troca causa variação em sua temperatura;</a:t>
            </a:r>
          </a:p>
          <a:p>
            <a:r>
              <a:rPr lang="pt-BR" dirty="0"/>
              <a:t>c) Relaciona a quantidade de calor trocada por um corpo com a sua massa, calor específico e variação de temperatura;</a:t>
            </a:r>
          </a:p>
          <a:p>
            <a:r>
              <a:rPr lang="pt-BR" dirty="0"/>
              <a:t>d) Calcula o calor latente de um corpo;</a:t>
            </a:r>
          </a:p>
          <a:p>
            <a:r>
              <a:rPr lang="pt-BR" dirty="0"/>
              <a:t>e) Também é utilizada para a obtenção do calor sensível de um corpo.</a:t>
            </a:r>
          </a:p>
        </p:txBody>
      </p:sp>
      <p:pic>
        <p:nvPicPr>
          <p:cNvPr id="7" name="~PP144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069"/>
      </p:ext>
    </p:extLst>
  </p:cSld>
  <p:clrMapOvr>
    <a:masterClrMapping/>
  </p:clrMapOvr>
  <p:transition spd="slow" advTm="4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afirmação incorreta é a alternativa D, pois o calor latente corresponde à quantidade de calor fornecida ou recebida por um corpo quando não há variação em sua temperatura. É o que ocorre durante as mudanças de fase, em que a variação da quantidade de calor não significa a variação da temperatura de um corpo.</a:t>
            </a:r>
          </a:p>
        </p:txBody>
      </p:sp>
      <p:pic>
        <p:nvPicPr>
          <p:cNvPr id="7" name="~PP46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8730"/>
      </p:ext>
    </p:extLst>
  </p:cSld>
  <p:clrMapOvr>
    <a:masterClrMapping/>
  </p:clrMapOvr>
  <p:transition spd="slow" advTm="31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269</Words>
  <Application>Microsoft Office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Orgânico</vt:lpstr>
      <vt:lpstr>Calorimetria </vt:lpstr>
      <vt:lpstr>REVISÃO FISICA  CALORIMETRIA </vt:lpstr>
      <vt:lpstr>REVISÃO DE FISICA  CALORIMETRIA </vt:lpstr>
      <vt:lpstr>QUESTÃO ENEM 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Calorimetria</dc:title>
  <dc:creator>Windowseven Dell</dc:creator>
  <cp:lastModifiedBy>Usuário do Windows</cp:lastModifiedBy>
  <cp:revision>12</cp:revision>
  <dcterms:created xsi:type="dcterms:W3CDTF">2017-04-17T13:08:35Z</dcterms:created>
  <dcterms:modified xsi:type="dcterms:W3CDTF">2017-06-18T18:20:16Z</dcterms:modified>
</cp:coreProperties>
</file>