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95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23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37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76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85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92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4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0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59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22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81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2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1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61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2B805-355D-493B-BFD5-800E45D4EC93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26EAD3-84AB-40C7-A751-91DE9AA63E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2813" y="1981200"/>
            <a:ext cx="8915399" cy="2262781"/>
          </a:xfrm>
        </p:spPr>
        <p:txBody>
          <a:bodyPr/>
          <a:lstStyle/>
          <a:p>
            <a:r>
              <a:rPr lang="pt-BR" dirty="0" smtClean="0"/>
              <a:t>Calorimetria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9013" y="4764679"/>
            <a:ext cx="8915399" cy="154722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EEEFM coronel Gomes de Oliveira</a:t>
            </a:r>
          </a:p>
          <a:p>
            <a:r>
              <a:rPr lang="pt-BR" dirty="0" smtClean="0"/>
              <a:t>Nome: Gabriela Machado</a:t>
            </a:r>
          </a:p>
          <a:p>
            <a:r>
              <a:rPr lang="pt-BR" dirty="0" smtClean="0"/>
              <a:t>Série: 3°N01</a:t>
            </a:r>
          </a:p>
          <a:p>
            <a:r>
              <a:rPr lang="pt-BR" dirty="0" err="1" smtClean="0"/>
              <a:t>Profº</a:t>
            </a:r>
            <a:r>
              <a:rPr lang="pt-BR" dirty="0" smtClean="0"/>
              <a:t>. Lucas Xavier</a:t>
            </a:r>
          </a:p>
          <a:p>
            <a:endParaRPr lang="pt-BR" dirty="0"/>
          </a:p>
        </p:txBody>
      </p:sp>
      <p:pic>
        <p:nvPicPr>
          <p:cNvPr id="5" name="~PP378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83726" y="1398417"/>
            <a:ext cx="977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/>
              <a:t>Estudando para o ENEM de forma Invertida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311409519"/>
      </p:ext>
    </p:extLst>
  </p:cSld>
  <p:clrMapOvr>
    <a:masterClrMapping/>
  </p:clrMapOvr>
  <p:transition spd="slow" advTm="7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calorimetria?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Calorimetria é a parte da física que estuda as trocas de energia entre corpos ou sistemas quando essas trocas se dão na forma de calor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297" y="3363004"/>
            <a:ext cx="3105150" cy="19054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7947" y="3363004"/>
            <a:ext cx="3377065" cy="2548218"/>
          </a:xfrm>
          <a:prstGeom prst="rect">
            <a:avLst/>
          </a:prstGeom>
        </p:spPr>
      </p:pic>
      <p:pic>
        <p:nvPicPr>
          <p:cNvPr id="7" name="~PP409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6874"/>
      </p:ext>
    </p:extLst>
  </p:cSld>
  <p:clrMapOvr>
    <a:masterClrMapping/>
  </p:clrMapOvr>
  <p:transition advTm="45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 sensível: provoca apenas a variação da temperatura do corpo. A quantidade de calor sensível (Q) que um corpo de massa m recebe é diretamente proporcional ao seu aumento de temperatura. Logo, é possível calcular a quantidade de calor sensível usando a seguinte fórmula:</a:t>
            </a:r>
          </a:p>
          <a:p>
            <a:pPr marL="0" indent="0" algn="ctr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</a:t>
            </a:r>
            <a:r>
              <a:rPr lang="pt-B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m.c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marL="0" indent="0" algn="ctr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latente: provoca algum tipo de alteração na estrutura física do corpo. É a quantidade de calor que a substância troca por grama de massa durante a mudança de estado físico. É representado pela letra L. É medido em caloria por grama (cal/g).</a:t>
            </a:r>
          </a:p>
          <a:p>
            <a:pPr marL="0" indent="0" algn="ctr">
              <a:buNone/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calcular o calor latente é necessário utilizar a seguinte expressão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Q=</a:t>
            </a:r>
            <a:r>
              <a:rPr lang="pt-BR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m.L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~PP182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98336"/>
      </p:ext>
    </p:extLst>
  </p:cSld>
  <p:clrMapOvr>
    <a:masterClrMapping/>
  </p:clrMapOvr>
  <p:transition advTm="46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calor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 específico: Ao contrário da capacidade térmica, o calor específico não é característica do corpo, mas sim característica da substância. Corresponde à quantidade de calor recebida ou cedida por 1 g da substância que leva a uma variação de 14,5°C para 15,5°C na temperatura do corpo em questão. É dado pela relação da capacidade térmica do corpo pela sua massa. É representado pela letra c (minúscula) e é medido em cal/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g.°C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cal/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g.K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=C/m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~PP40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7871"/>
      </p:ext>
    </p:extLst>
  </p:cSld>
  <p:clrMapOvr>
    <a:masterClrMapping/>
  </p:clrMapOvr>
  <p:transition advTm="4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sz="2800" b="1" dirty="0" smtClean="0"/>
              <a:t>Questão sobre calorimetria no Enem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Aquecedores solares usados em residências têm o objetivo de elevar a temperatura da água até 70 °C. No entanto, a temperatura ideal da água para um banho é de 30 °C. Por isso, deve-se misturar a água aquecida com a água à temperatura ambiente de um outro reservatório, que se encontra a 25 °C. </a:t>
            </a:r>
          </a:p>
          <a:p>
            <a:pPr marL="0" indent="0">
              <a:buNone/>
            </a:pP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a razão entre a massa de água quente e a massa de água fria na mistura para um banho à temperatura ideal? 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0,111. 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0,125. 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0,357.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0,428. </a:t>
            </a: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0,833.</a:t>
            </a:r>
          </a:p>
        </p:txBody>
      </p:sp>
      <p:pic>
        <p:nvPicPr>
          <p:cNvPr id="5" name="~PP194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052"/>
      </p:ext>
    </p:extLst>
  </p:cSld>
  <p:clrMapOvr>
    <a:masterClrMapping/>
  </p:clrMapOvr>
  <p:transition advTm="42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000" y="3397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Resolução da questão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6588" y="850900"/>
            <a:ext cx="9498012" cy="5905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as duas massas de água entrem em equilíbrio térmico, a água fria deve receber calor em quantidade igual ao calor cedido pela água quente. Essa relação pode ser expressa com a equação: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 = - Q2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m1.c. Δt1 = - m2.c. Δt2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 c é um valor constante, já que se trata da mesma substância, ele pode ser cancelado na equação, e 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deve ser substituído pela diferença entre as temperaturas final e inicial da água: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m1.(tf - ti)1 = - m2.(tf – ti)2</a:t>
            </a:r>
          </a:p>
          <a:p>
            <a:pPr marL="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Substituindo os dados do problema, temos: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m1.(30 - 70) = - m2.(30 – 25)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m1.(- 40) = - m2.(5)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 = 5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   40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m1 = 0,125          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alternativa;B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pic>
        <p:nvPicPr>
          <p:cNvPr id="5" name="~PP19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8618"/>
      </p:ext>
    </p:extLst>
  </p:cSld>
  <p:clrMapOvr>
    <a:masterClrMapping/>
  </p:clrMapOvr>
  <p:transition advTm="85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</TotalTime>
  <Words>518</Words>
  <Application>Microsoft Office PowerPoint</Application>
  <PresentationFormat>Widescreen</PresentationFormat>
  <Paragraphs>38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Cacho</vt:lpstr>
      <vt:lpstr>Calorimetria</vt:lpstr>
      <vt:lpstr>O que é calorimetria?</vt:lpstr>
      <vt:lpstr>Tipos de calor</vt:lpstr>
      <vt:lpstr>Tipos de calor</vt:lpstr>
      <vt:lpstr>Questão sobre calorimetria no Enem </vt:lpstr>
      <vt:lpstr>Resolução da questão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Calorimetria</dc:title>
  <dc:creator>Windows</dc:creator>
  <cp:lastModifiedBy>Usuário do Windows</cp:lastModifiedBy>
  <cp:revision>23</cp:revision>
  <dcterms:created xsi:type="dcterms:W3CDTF">2017-04-23T16:46:59Z</dcterms:created>
  <dcterms:modified xsi:type="dcterms:W3CDTF">2017-06-18T18:22:28Z</dcterms:modified>
</cp:coreProperties>
</file>