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748DB-4204-4BE5-8C47-7DFDE3F89644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6E4B-FCD2-4780-AF48-E5D73647F4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4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46E4B-FCD2-4780-AF48-E5D73647F40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51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49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25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073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962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66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388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99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561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52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38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43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0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64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35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27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34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96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A6DF90-4A33-47DC-82E2-C304A55B2A1F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397A2-A715-40C6-9FB9-C5A52D4118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288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Dilatação Térmica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te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77" end="213827.0362"/>
                </p14:media>
              </p:ext>
            </p:extLst>
          </p:nvPr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244" y="383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3" y="463639"/>
            <a:ext cx="10058400" cy="1146797"/>
          </a:xfrm>
        </p:spPr>
        <p:txBody>
          <a:bodyPr/>
          <a:lstStyle/>
          <a:p>
            <a:pPr algn="ctr"/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OQUE É DILATAÇAO TÉRMICA?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1" y="1914396"/>
            <a:ext cx="11629623" cy="4378817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Existem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três equações simples para determinar o quanto um corpo varia de tamanho, e cada uma delas deve ser usada em uma situação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Dilatação Linear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 o aumento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volume,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comprimento. 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ilatação superficial resulta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aumento de volume em duas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dimensões: comprimento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largura.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Dilatação Volumétrica é o aumento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volume em comprimento, largura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profundidade.</a:t>
            </a:r>
          </a:p>
          <a:p>
            <a:endParaRPr lang="pt-BR" i="1" dirty="0" smtClean="0">
              <a:cs typeface="Aparajita" panose="020B0604020202020204" pitchFamily="34" charset="0"/>
            </a:endParaRPr>
          </a:p>
        </p:txBody>
      </p:sp>
      <p:pic>
        <p:nvPicPr>
          <p:cNvPr id="5" name="Oque 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843" y="427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-56945"/>
            <a:ext cx="8825659" cy="944674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fi-FI" b="1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FÓRMULAS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half" idx="2"/>
          </p:nvPr>
        </p:nvSpPr>
        <p:spPr>
          <a:xfrm>
            <a:off x="0" y="1503073"/>
            <a:ext cx="11518709" cy="5498228"/>
          </a:xfrm>
        </p:spPr>
        <p:txBody>
          <a:bodyPr>
            <a:normAutofit fontScale="85000" lnSpcReduction="10000"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DILATAÇAO LINEAR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DL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= o quanto o corpo aumentou seu comprimento 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DILATAÇAO VOLUMÉTRICA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Lo = comprimento inicial do corpo </a:t>
            </a:r>
            <a:b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 = coeficiente de dilatação linear (depende do material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DT = variação da temperatura ( Tf – Ti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DILATAÇAO SUPERFICIAL                                                                            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DV = o quanto o corpo aumentou seu volume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Vo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= volume inicial do corpo 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y =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 coeficiente de dilatação volumétrica (depende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material)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DT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= variação da temperatura ( Tf – Ti )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DA = o quanto o corpo aumentou sua área 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Ao = área inicial do corpo 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 = coeficiente de dilatação superficial (depende do material) 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DT = variação da temperatura ( Tf – Ti )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1667" y="52362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Imagem 22" descr="Dilatação Térmic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214"/>
            <a:ext cx="2554548" cy="653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m 28" descr="Dilatação Térmic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0" y="4179106"/>
            <a:ext cx="2544099" cy="71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m 29" descr="Dilatação Térmic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11" y="2844633"/>
            <a:ext cx="2504222" cy="63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ate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033" end="80888.036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98" y="2371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QUESTÃO DO ENEM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615" y="1228299"/>
            <a:ext cx="10761259" cy="54042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1600" cap="all" dirty="0">
                <a:latin typeface="Arial" panose="020B0604020202020204" pitchFamily="34" charset="0"/>
                <a:cs typeface="Arial" panose="020B0604020202020204" pitchFamily="34" charset="0"/>
              </a:rPr>
              <a:t>ENEM 2009</a:t>
            </a:r>
            <a:r>
              <a:rPr lang="pt-BR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pt-BR" sz="1600" cap="all" dirty="0">
                <a:latin typeface="Arial" panose="020B0604020202020204" pitchFamily="34" charset="0"/>
                <a:cs typeface="Arial" panose="020B0604020202020204" pitchFamily="34" charset="0"/>
              </a:rPr>
              <a:t>QUESTÃO </a:t>
            </a:r>
            <a:r>
              <a:rPr lang="pt-BR" sz="16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  <a:p>
            <a:pPr marL="0" lvl="0" indent="0">
              <a:buNone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Durante uma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ação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fiscalização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em postos de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combustíveis,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foi encontrado um mecanismo inusitado para enganar o consumidor. Durante o inverno, o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responsável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por um posto de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combustível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compra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álcool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por R$ 0,50/litro, a uma temperatura de 5 °C. Para revender o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liquido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aos motoristas, instalou um mecanismo na bomba de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combustível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para aquecê-lo, para que atinja a temperatura de 35 °C, sendo o litro de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álcool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revendido a R$ 1,60. Diariamente o posto compra 20 mil litros de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álcool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 5 °C e os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revende. Com</a:t>
            </a: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relação </a:t>
            </a:r>
            <a:r>
              <a:rPr lang="pt-BR" alt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à </a:t>
            </a: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hipotética </a:t>
            </a:r>
            <a:r>
              <a:rPr lang="pt-BR" alt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descrita no texto e dado que o coeficiente de </a:t>
            </a: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dilatação volumétrica </a:t>
            </a:r>
            <a:r>
              <a:rPr lang="pt-BR" alt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álcool </a:t>
            </a:r>
            <a:r>
              <a:rPr lang="pt-BR" alt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é de 1×</a:t>
            </a:r>
            <a:r>
              <a:rPr lang="pt-BR" altLang="pt-BR" sz="1700" dirty="0">
                <a:latin typeface="Arial" panose="020B0604020202020204" pitchFamily="34" charset="0"/>
                <a:cs typeface="Arial" panose="020B0604020202020204" pitchFamily="34" charset="0"/>
              </a:rPr>
              <a:t>10−3</a:t>
            </a:r>
            <a:r>
              <a:rPr lang="pt-BR" alt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sz="17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pt-BR" altLang="pt-BR" sz="17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altLang="pt-BR" sz="1700" dirty="0">
                <a:latin typeface="Arial" panose="020B0604020202020204" pitchFamily="34" charset="0"/>
                <a:cs typeface="Arial" panose="020B0604020202020204" pitchFamily="34" charset="0"/>
              </a:rPr>
              <a:t>−1</a:t>
            </a:r>
            <a:r>
              <a:rPr lang="pt-BR" alt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, desprezando-se o custo da energia gasta no aquecimento do </a:t>
            </a: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combustível, </a:t>
            </a:r>
            <a:r>
              <a:rPr lang="pt-BR" alt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o ganho financeiro que o dono do posto teria obtido devido ao aquecimento do </a:t>
            </a: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álcool após </a:t>
            </a:r>
            <a:r>
              <a:rPr lang="pt-BR" altLang="pt-BR" sz="1700" b="1" dirty="0">
                <a:latin typeface="Arial" panose="020B0604020202020204" pitchFamily="34" charset="0"/>
                <a:cs typeface="Arial" panose="020B0604020202020204" pitchFamily="34" charset="0"/>
              </a:rPr>
              <a:t>uma semana de vendas estaria </a:t>
            </a:r>
            <a:r>
              <a:rPr lang="pt-BR" alt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pt-BR" alt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fontAlgn="ctr">
              <a:buNone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 R$ 500,00 e R$ 1.000,00.</a:t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None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 R$ 1.050,00 e R$ 1.250,00.</a:t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None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 R$ 4.000,00 e R$ 5.000,00.</a:t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None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 R$ 6.000,00 e R$ 6.900,00.</a:t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ctr">
              <a:buNone/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E- R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$ 7.000,00 e R$ 7.950,00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endParaRPr lang="pt-BR" altLang="pt-BR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sz="1600" cap="all" dirty="0" smtClean="0"/>
          </a:p>
        </p:txBody>
      </p:sp>
    </p:spTree>
    <p:extLst>
      <p:ext uri="{BB962C8B-B14F-4D97-AF65-F5344CB8AC3E}">
        <p14:creationId xmlns:p14="http://schemas.microsoft.com/office/powerpoint/2010/main" val="883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RESOLUÇAO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6477" y="1814387"/>
            <a:ext cx="12055523" cy="452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∆V = </a:t>
            </a:r>
            <a:r>
              <a:rPr kumimoji="0" lang="pt-BR" altLang="pt-BR" sz="24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V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0⋅</a:t>
            </a:r>
            <a:r>
              <a:rPr kumimoji="0" lang="pt-BR" altLang="pt-BR" sz="24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y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⋅∆</a:t>
            </a:r>
            <a:r>
              <a:rPr kumimoji="0" lang="pt-BR" altLang="pt-BR" sz="24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T                                                                           </a:t>
            </a:r>
            <a:r>
              <a:rPr kumimoji="0" lang="pt-BR" altLang="pt-BR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V0=20,000 LITROS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∆V = 20,000⋅1</a:t>
            </a:r>
            <a:r>
              <a:rPr kumimoji="0" lang="pt-BR" altLang="pt-BR" sz="2400" b="0" i="1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x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10-³⋅30                                                            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Y=1x10-³</a:t>
            </a:r>
            <a:r>
              <a:rPr kumimoji="0" lang="pt-BR" altLang="pt-BR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t-BR" altLang="pt-BR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  <a:sym typeface="Wingdings" panose="05000000000000000000" pitchFamily="2" charset="2"/>
              </a:rPr>
              <a:t> 0,001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  <a:p>
            <a:pPr marL="0" lvl="0" indent="0" defTabSz="914400">
              <a:buClrTx/>
              <a:buSzTx/>
              <a:buNone/>
            </a:pPr>
            <a:r>
              <a:rPr lang="pt-BR" altLang="pt-BR" sz="2400" dirty="0">
                <a:cs typeface="Arial" panose="020B0604020202020204" pitchFamily="34" charset="0"/>
              </a:rPr>
              <a:t>∆</a:t>
            </a:r>
            <a:r>
              <a:rPr lang="pt-BR" altLang="pt-BR" sz="2400" dirty="0" smtClean="0">
                <a:cs typeface="Arial" panose="020B0604020202020204" pitchFamily="34" charset="0"/>
              </a:rPr>
              <a:t>V = 20,000. 0,001.30                                                             </a:t>
            </a:r>
            <a:r>
              <a:rPr lang="pt-BR" altLang="pt-B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Dt</a:t>
            </a:r>
            <a:r>
              <a:rPr lang="pt-BR" altLang="pt-BR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= tf – ti</a:t>
            </a:r>
          </a:p>
          <a:p>
            <a:pPr marL="0" lvl="0" indent="0" defTabSz="914400">
              <a:buClrTx/>
              <a:buSzTx/>
              <a:buNone/>
            </a:pPr>
            <a:r>
              <a:rPr lang="pt-BR" altLang="pt-BR" sz="2400" dirty="0" smtClean="0">
                <a:cs typeface="Arial" panose="020B0604020202020204" pitchFamily="34" charset="0"/>
              </a:rPr>
              <a:t>∆V=</a:t>
            </a:r>
            <a:r>
              <a:rPr lang="pt-BR" altLang="pt-B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altLang="pt-BR" sz="2400" dirty="0" smtClean="0">
                <a:cs typeface="Arial" panose="020B0604020202020204" pitchFamily="34" charset="0"/>
              </a:rPr>
              <a:t>20.30</a:t>
            </a:r>
            <a:r>
              <a:rPr lang="pt-BR" altLang="pt-B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                                                                                               35°- 5° = 30</a:t>
            </a:r>
            <a:endParaRPr lang="pt-BR" altLang="pt-BR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lvl="0" indent="0" defTabSz="914400">
              <a:buClrTx/>
              <a:buSzTx/>
              <a:buNone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∆V = 600 litros = variação volumétrica do álcool. </a:t>
            </a:r>
            <a:b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/>
            </a:r>
            <a:b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Para saber o lucro de uma semana, basta multiplicar por 7 dias, a R$ 1,60 por dia.</a:t>
            </a:r>
            <a:b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1,60 x 7 x 600 = 6720 reais.</a:t>
            </a:r>
            <a:b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</a:b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RESPOSTA CORRETA: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D</a:t>
            </a:r>
            <a:r>
              <a:rPr kumimoji="0" lang="pt-BR" altLang="pt-BR" sz="2400" b="0" i="0" u="none" strike="noStrike" cap="none" normalizeH="0" dirty="0" smtClean="0">
                <a:ln>
                  <a:noFill/>
                </a:ln>
                <a:effectLst/>
                <a:cs typeface="Arial" panose="020B0604020202020204" pitchFamily="34" charset="0"/>
              </a:rPr>
              <a:t>) 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R$ 6.000,00 e R$ 6.900,00</a:t>
            </a: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Quest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111" y="219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Aluno:</a:t>
            </a:r>
            <a:br>
              <a:rPr lang="pt-BR" dirty="0" smtClean="0"/>
            </a:br>
            <a:r>
              <a:rPr lang="pt-BR" dirty="0" smtClean="0"/>
              <a:t> Mateus Gomes Ribeiro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6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481</TotalTime>
  <Words>60</Words>
  <Application>Microsoft Office PowerPoint</Application>
  <PresentationFormat>Widescreen</PresentationFormat>
  <Paragraphs>38</Paragraphs>
  <Slides>6</Slides>
  <Notes>1</Notes>
  <HiddenSlides>0</HiddenSlides>
  <MMClips>4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Aparajita</vt:lpstr>
      <vt:lpstr>Arial</vt:lpstr>
      <vt:lpstr>Calibri</vt:lpstr>
      <vt:lpstr>Century Gothic</vt:lpstr>
      <vt:lpstr>Wingdings</vt:lpstr>
      <vt:lpstr>Wingdings 3</vt:lpstr>
      <vt:lpstr>Íon</vt:lpstr>
      <vt:lpstr>Dilatação Térmica</vt:lpstr>
      <vt:lpstr>OQUE É DILATAÇAO TÉRMICA?</vt:lpstr>
      <vt:lpstr> FÓRMULAS</vt:lpstr>
      <vt:lpstr>QUESTÃO DO ENEM</vt:lpstr>
      <vt:lpstr>RESOLUÇAO</vt:lpstr>
      <vt:lpstr>Aluno:  Mateus Gomes Ribeiro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Escalas Termométricas</dc:title>
  <dc:creator>AllUsers</dc:creator>
  <cp:lastModifiedBy>AllUsers</cp:lastModifiedBy>
  <cp:revision>34</cp:revision>
  <dcterms:created xsi:type="dcterms:W3CDTF">2017-04-28T19:00:31Z</dcterms:created>
  <dcterms:modified xsi:type="dcterms:W3CDTF">2017-05-02T18:16:17Z</dcterms:modified>
</cp:coreProperties>
</file>