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E36E073-31A3-47E5-83E2-B44E24D9F6D3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C364B2-5823-411C-A965-037DFED347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E073-31A3-47E5-83E2-B44E24D9F6D3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64B2-5823-411C-A965-037DFED347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E36E073-31A3-47E5-83E2-B44E24D9F6D3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8C364B2-5823-411C-A965-037DFED347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E073-31A3-47E5-83E2-B44E24D9F6D3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C364B2-5823-411C-A965-037DFED3472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E073-31A3-47E5-83E2-B44E24D9F6D3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8C364B2-5823-411C-A965-037DFED3472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E36E073-31A3-47E5-83E2-B44E24D9F6D3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8C364B2-5823-411C-A965-037DFED3472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E36E073-31A3-47E5-83E2-B44E24D9F6D3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8C364B2-5823-411C-A965-037DFED3472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E073-31A3-47E5-83E2-B44E24D9F6D3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C364B2-5823-411C-A965-037DFED347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E073-31A3-47E5-83E2-B44E24D9F6D3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C364B2-5823-411C-A965-037DFED347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E073-31A3-47E5-83E2-B44E24D9F6D3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C364B2-5823-411C-A965-037DFED3472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E36E073-31A3-47E5-83E2-B44E24D9F6D3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8C364B2-5823-411C-A965-037DFED3472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E36E073-31A3-47E5-83E2-B44E24D9F6D3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8C364B2-5823-411C-A965-037DFED347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4282" y="1785926"/>
            <a:ext cx="8715404" cy="1470025"/>
          </a:xfrm>
          <a:solidFill>
            <a:schemeClr val="tx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9000" dirty="0" smtClean="0"/>
              <a:t>Força de Atrito</a:t>
            </a:r>
            <a:endParaRPr lang="pt-BR" sz="9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4000504"/>
            <a:ext cx="4953000" cy="1752600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Aluna: </a:t>
            </a: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Maria Eduarda Leal</a:t>
            </a:r>
          </a:p>
          <a:p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Professor: </a:t>
            </a: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Lucas</a:t>
            </a:r>
          </a:p>
          <a:p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Turma: </a:t>
            </a: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3ºN01</a:t>
            </a:r>
          </a:p>
          <a:p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Disciplina: </a:t>
            </a: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Física</a:t>
            </a:r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~PP2475.WAV">
            <a:hlinkClick r:id="" action="ppaction://media"/>
          </p:cNvPr>
          <p:cNvPicPr>
            <a:picLocks noRot="1" noChangeAspect="1"/>
          </p:cNvPicPr>
          <p:nvPr>
            <a:wavAudioFile r:embed="rId1" name="~PP2475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066800"/>
          </a:xfrm>
        </p:spPr>
        <p:txBody>
          <a:bodyPr/>
          <a:lstStyle/>
          <a:p>
            <a:r>
              <a:rPr lang="pt-BR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Revisão da matéria</a:t>
            </a:r>
            <a:endParaRPr lang="pt-BR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8596" y="1857364"/>
            <a:ext cx="8229600" cy="43251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Por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mais lisa que uma 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superfície seja, ela nunca será totalmente livre de 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atrito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Sempre que aplicarmos uma força a um corpo, sobre uma superfície,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este acabará parando.</a:t>
            </a:r>
          </a:p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É isto que caracteriza a força de atrito:</a:t>
            </a:r>
          </a:p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Se opõe ao movimento;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Depende da natureza e da rugosidade da superfície (coeficiente de atrito);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É proporcional à força normal de cada corpo;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Transforma a energia cinética do corpo em outro tipo de energia que é liberada ao meio.</a:t>
            </a:r>
          </a:p>
          <a:p>
            <a:endParaRPr lang="pt-BR" dirty="0"/>
          </a:p>
        </p:txBody>
      </p:sp>
      <p:pic>
        <p:nvPicPr>
          <p:cNvPr id="6" name="~PP992.WAV">
            <a:hlinkClick r:id="" action="ppaction://media"/>
          </p:cNvPr>
          <p:cNvPicPr>
            <a:picLocks noRot="1" noChangeAspect="1"/>
          </p:cNvPicPr>
          <p:nvPr>
            <a:wavAudioFile r:embed="rId1" name="~PP992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r>
              <a:rPr lang="pt-BR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Exemplos no dia a dia</a:t>
            </a:r>
            <a:endParaRPr lang="pt-BR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57158" y="1714488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Ao andarmos, o nosso pé exerce uma força sobre o chão e, devido a lei de ação e reação, o chão aplica a mesma força sobre o pé, levando-o a se deslocar.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Quando escrevemos, o contato entre o lápis e o papel gera uma força de atrito. </a:t>
            </a:r>
          </a:p>
          <a:p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      A força de atrito impede a derrapagem nas curvas, isto é, o deslizamento de uma superfície - dos pneus - sobre a outra (o asfalto).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Quando puxamos ou empurramos um objeto, estamos exercendo uma força F sobre ele.</a:t>
            </a:r>
          </a:p>
          <a:p>
            <a:endParaRPr lang="pt-BR" dirty="0"/>
          </a:p>
        </p:txBody>
      </p:sp>
      <p:pic>
        <p:nvPicPr>
          <p:cNvPr id="4" name="~PP3260.WAV">
            <a:hlinkClick r:id="" action="ppaction://media"/>
          </p:cNvPr>
          <p:cNvPicPr>
            <a:picLocks noRot="1" noChangeAspect="1"/>
          </p:cNvPicPr>
          <p:nvPr>
            <a:wavAudioFile r:embed="rId1" name="~PP3260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714356"/>
            <a:ext cx="8229600" cy="1066800"/>
          </a:xfrm>
        </p:spPr>
        <p:txBody>
          <a:bodyPr/>
          <a:lstStyle/>
          <a:p>
            <a:r>
              <a:rPr lang="pt-BR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Questão 76 (Enem 2013) </a:t>
            </a:r>
            <a:endParaRPr lang="pt-BR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8596" y="1357298"/>
            <a:ext cx="8229600" cy="432511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pt-BR" sz="8000" b="1" cap="all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8000" dirty="0" smtClean="0">
                <a:latin typeface="Arial" pitchFamily="34" charset="0"/>
                <a:cs typeface="Arial" pitchFamily="34" charset="0"/>
              </a:rPr>
              <a:t>Uma pessoa necessita da força de atrito em seus pés para se deslocar</a:t>
            </a:r>
          </a:p>
          <a:p>
            <a:pPr>
              <a:buNone/>
            </a:pPr>
            <a:r>
              <a:rPr lang="pt-BR" sz="8000" dirty="0" smtClean="0">
                <a:latin typeface="Arial" pitchFamily="34" charset="0"/>
                <a:cs typeface="Arial" pitchFamily="34" charset="0"/>
              </a:rPr>
              <a:t> sobre uma superfície. Logo, uma pessoa que sobe uma rampa em </a:t>
            </a:r>
          </a:p>
          <a:p>
            <a:pPr>
              <a:buNone/>
            </a:pPr>
            <a:r>
              <a:rPr lang="pt-BR" sz="8000" dirty="0" smtClean="0">
                <a:latin typeface="Arial" pitchFamily="34" charset="0"/>
                <a:cs typeface="Arial" pitchFamily="34" charset="0"/>
              </a:rPr>
              <a:t>linha reta será auxiliada pela força de atrito exercida pelo chão em </a:t>
            </a:r>
          </a:p>
          <a:p>
            <a:pPr>
              <a:buNone/>
            </a:pPr>
            <a:r>
              <a:rPr lang="pt-BR" sz="8000" dirty="0" smtClean="0">
                <a:latin typeface="Arial" pitchFamily="34" charset="0"/>
                <a:cs typeface="Arial" pitchFamily="34" charset="0"/>
              </a:rPr>
              <a:t>seus pés.</a:t>
            </a:r>
            <a:br>
              <a:rPr lang="pt-BR" sz="8000" dirty="0" smtClean="0">
                <a:latin typeface="Arial" pitchFamily="34" charset="0"/>
                <a:cs typeface="Arial" pitchFamily="34" charset="0"/>
              </a:rPr>
            </a:br>
            <a:endParaRPr lang="pt-BR" sz="8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8000" b="1" dirty="0" smtClean="0">
                <a:latin typeface="Arial" pitchFamily="34" charset="0"/>
                <a:cs typeface="Arial" pitchFamily="34" charset="0"/>
              </a:rPr>
              <a:t>Em relação ao movimento dessa pessoa, quais são a direção e o sentido da força de atrito mencionada no texto?</a:t>
            </a:r>
            <a:br>
              <a:rPr lang="pt-BR" sz="8000" b="1" dirty="0" smtClean="0">
                <a:latin typeface="Arial" pitchFamily="34" charset="0"/>
                <a:cs typeface="Arial" pitchFamily="34" charset="0"/>
              </a:rPr>
            </a:br>
            <a:endParaRPr lang="pt-BR" sz="8000" b="1" dirty="0" smtClean="0">
              <a:latin typeface="Arial" pitchFamily="34" charset="0"/>
              <a:cs typeface="Arial" pitchFamily="34" charset="0"/>
            </a:endParaRPr>
          </a:p>
          <a:p>
            <a:pPr fontAlgn="ctr">
              <a:buNone/>
            </a:pPr>
            <a:r>
              <a:rPr lang="pt-BR" sz="8000" dirty="0" smtClean="0">
                <a:latin typeface="Arial" pitchFamily="34" charset="0"/>
                <a:cs typeface="Arial" pitchFamily="34" charset="0"/>
              </a:rPr>
              <a:t>A   Perpendicular ao plano e no mesmo sentido do movimento.</a:t>
            </a:r>
            <a:br>
              <a:rPr lang="pt-BR" sz="8000" dirty="0" smtClean="0">
                <a:latin typeface="Arial" pitchFamily="34" charset="0"/>
                <a:cs typeface="Arial" pitchFamily="34" charset="0"/>
              </a:rPr>
            </a:br>
            <a:endParaRPr lang="pt-BR" sz="8000" dirty="0" smtClean="0">
              <a:latin typeface="Arial" pitchFamily="34" charset="0"/>
              <a:cs typeface="Arial" pitchFamily="34" charset="0"/>
            </a:endParaRPr>
          </a:p>
          <a:p>
            <a:pPr fontAlgn="ctr">
              <a:buNone/>
            </a:pPr>
            <a:r>
              <a:rPr lang="pt-BR" sz="8000" dirty="0" smtClean="0">
                <a:latin typeface="Arial" pitchFamily="34" charset="0"/>
                <a:cs typeface="Arial" pitchFamily="34" charset="0"/>
              </a:rPr>
              <a:t>B  Paralelo ao plano e no sentido contrário ao movimento.</a:t>
            </a:r>
            <a:br>
              <a:rPr lang="pt-BR" sz="8000" dirty="0" smtClean="0">
                <a:latin typeface="Arial" pitchFamily="34" charset="0"/>
                <a:cs typeface="Arial" pitchFamily="34" charset="0"/>
              </a:rPr>
            </a:br>
            <a:endParaRPr lang="pt-BR" sz="8000" dirty="0" smtClean="0">
              <a:latin typeface="Arial" pitchFamily="34" charset="0"/>
              <a:cs typeface="Arial" pitchFamily="34" charset="0"/>
            </a:endParaRPr>
          </a:p>
          <a:p>
            <a:pPr fontAlgn="ctr">
              <a:buNone/>
            </a:pPr>
            <a:r>
              <a:rPr lang="pt-BR" sz="80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pt-BR" sz="8000" dirty="0" smtClean="0">
                <a:latin typeface="Arial" pitchFamily="34" charset="0"/>
                <a:cs typeface="Arial" pitchFamily="34" charset="0"/>
              </a:rPr>
              <a:t>  Paralelo ao plano e no mesmo sentido do movimento.</a:t>
            </a:r>
            <a:br>
              <a:rPr lang="pt-BR" sz="8000" dirty="0" smtClean="0">
                <a:latin typeface="Arial" pitchFamily="34" charset="0"/>
                <a:cs typeface="Arial" pitchFamily="34" charset="0"/>
              </a:rPr>
            </a:br>
            <a:endParaRPr lang="pt-BR" sz="8000" dirty="0" smtClean="0">
              <a:latin typeface="Arial" pitchFamily="34" charset="0"/>
              <a:cs typeface="Arial" pitchFamily="34" charset="0"/>
            </a:endParaRPr>
          </a:p>
          <a:p>
            <a:pPr fontAlgn="ctr">
              <a:buNone/>
            </a:pPr>
            <a:r>
              <a:rPr lang="pt-BR" sz="8000" dirty="0" smtClean="0">
                <a:latin typeface="Arial" pitchFamily="34" charset="0"/>
                <a:cs typeface="Arial" pitchFamily="34" charset="0"/>
              </a:rPr>
              <a:t>D  Horizontal e no mesmo sentido do movimento.</a:t>
            </a:r>
            <a:br>
              <a:rPr lang="pt-BR" sz="8000" dirty="0" smtClean="0">
                <a:latin typeface="Arial" pitchFamily="34" charset="0"/>
                <a:cs typeface="Arial" pitchFamily="34" charset="0"/>
              </a:rPr>
            </a:br>
            <a:endParaRPr lang="pt-BR" sz="8000" dirty="0" smtClean="0">
              <a:latin typeface="Arial" pitchFamily="34" charset="0"/>
              <a:cs typeface="Arial" pitchFamily="34" charset="0"/>
            </a:endParaRPr>
          </a:p>
          <a:p>
            <a:pPr fontAlgn="ctr">
              <a:buNone/>
            </a:pPr>
            <a:r>
              <a:rPr lang="pt-BR" sz="8000" dirty="0" smtClean="0">
                <a:latin typeface="Arial" pitchFamily="34" charset="0"/>
                <a:cs typeface="Arial" pitchFamily="34" charset="0"/>
              </a:rPr>
              <a:t>E  Vertical e sentido para cima.</a:t>
            </a:r>
          </a:p>
          <a:p>
            <a:endParaRPr lang="pt-BR" dirty="0"/>
          </a:p>
        </p:txBody>
      </p:sp>
      <p:pic>
        <p:nvPicPr>
          <p:cNvPr id="5" name="~PP2573.WAV">
            <a:hlinkClick r:id="" action="ppaction://media"/>
          </p:cNvPr>
          <p:cNvPicPr>
            <a:picLocks noRot="1" noChangeAspect="1"/>
          </p:cNvPicPr>
          <p:nvPr>
            <a:wavAudioFile r:embed="rId1" name="~PP2573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Resolução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O movimento de uma pessoa é possível de ser realizado devido à reação da força feita pelos pés dessa pessoa na superfície. Ao aplicar uma força para trás com os pés (empurrando a superfície), a superfície reage realizando uma força para frente nos pés (3ª Lei de Newton), ambas tangentes à trajetória, isto é, paralelas à superfície. Esta força de atrito exercida pelo chão em seus pés, portanto é paralela ao plano e no mesmo sentido do movimento.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~PP3355.WAV">
            <a:hlinkClick r:id="" action="ppaction://media"/>
          </p:cNvPr>
          <p:cNvPicPr>
            <a:picLocks noRot="1" noChangeAspect="1"/>
          </p:cNvPicPr>
          <p:nvPr>
            <a:wavAudioFile r:embed="rId1" name="~PP3355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58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Patrimônio Líquid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44</TotalTime>
  <Words>230</Words>
  <Application>Microsoft Office PowerPoint</Application>
  <PresentationFormat>Apresentação na tela (4:3)</PresentationFormat>
  <Paragraphs>39</Paragraphs>
  <Slides>5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Mediano</vt:lpstr>
      <vt:lpstr>Força de Atrito</vt:lpstr>
      <vt:lpstr>Revisão da matéria</vt:lpstr>
      <vt:lpstr>Exemplos no dia a dia</vt:lpstr>
      <vt:lpstr>Questão 76 (Enem 2013) </vt:lpstr>
      <vt:lpstr>Resolução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ATRITO</dc:title>
  <dc:creator>User</dc:creator>
  <cp:lastModifiedBy>Windows</cp:lastModifiedBy>
  <cp:revision>6</cp:revision>
  <dcterms:created xsi:type="dcterms:W3CDTF">2017-05-02T19:34:33Z</dcterms:created>
  <dcterms:modified xsi:type="dcterms:W3CDTF">2017-05-10T23:16:40Z</dcterms:modified>
</cp:coreProperties>
</file>