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3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5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5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5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4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6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2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8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0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9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9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7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0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3802-E626-4948-80EB-53F84FA00EED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904C04-E494-4AE5-B127-9B8975A0C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39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0052" y="3293176"/>
            <a:ext cx="8217935" cy="1646302"/>
          </a:xfrm>
        </p:spPr>
        <p:txBody>
          <a:bodyPr/>
          <a:lstStyle/>
          <a:p>
            <a:pPr algn="ctr"/>
            <a:r>
              <a:rPr lang="pt-BR" sz="9600" dirty="0" smtClean="0">
                <a:latin typeface="Algerian" panose="04020705040A02060702" pitchFamily="82" charset="0"/>
                <a:cs typeface="Arial" panose="020B0604020202020204" pitchFamily="34" charset="0"/>
              </a:rPr>
              <a:t>TRABALHO DE </a:t>
            </a:r>
            <a:br>
              <a:rPr lang="pt-BR" sz="9600" dirty="0" smtClean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pt-BR" sz="9600" dirty="0" smtClean="0">
                <a:latin typeface="Algerian" panose="04020705040A02060702" pitchFamily="82" charset="0"/>
                <a:cs typeface="Arial" panose="020B0604020202020204" pitchFamily="34" charset="0"/>
              </a:rPr>
              <a:t>FÍSICA</a:t>
            </a:r>
            <a:endParaRPr lang="pt-BR" sz="96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878" y="5164856"/>
            <a:ext cx="7766936" cy="1693144"/>
          </a:xfrm>
        </p:spPr>
        <p:txBody>
          <a:bodyPr>
            <a:noAutofit/>
          </a:bodyPr>
          <a:lstStyle/>
          <a:p>
            <a:pPr algn="l"/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Aluna: Isabella Altoé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Turma: 3º N01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Professor: Lucas Xavier</a:t>
            </a:r>
            <a:endParaRPr lang="pt-BR" sz="20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6214" y="2458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8845">
        <p14:warp dir="in"/>
      </p:transition>
    </mc:Choice>
    <mc:Fallback xmlns="">
      <p:transition spd="slow" advTm="18845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110758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dirty="0" smtClean="0">
                <a:latin typeface="Agency FB" panose="020B0503020202020204" pitchFamily="34" charset="0"/>
              </a:rPr>
              <a:t>       </a:t>
            </a:r>
            <a:r>
              <a:rPr lang="pt-BR" sz="8000" dirty="0" smtClean="0">
                <a:latin typeface="Gabriola" panose="04040605051002020D02" pitchFamily="82" charset="0"/>
              </a:rPr>
              <a:t>Primeira Lei de Newton</a:t>
            </a:r>
            <a:endParaRPr lang="pt-BR" sz="8000" dirty="0">
              <a:latin typeface="Gabriola" panose="04040605051002020D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51386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Após 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estabelecido o conceito de inércia por Galileu, Newton, em seu livro </a:t>
            </a:r>
            <a:r>
              <a:rPr lang="pt-BR" sz="2200" i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Princípios matemáticos da filosofia natural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formulou as leis básicas da mecânica, que hoje levam seu nome e são conhecidas como as Leis de Newton. Essas leis, também conhecidas como as leis dos movimentos, relacionam movimento e </a:t>
            </a: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força. A 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primeira lei de Newton é conhecida como lei da </a:t>
            </a: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Inércia.                    É apresentada 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pelo seguinte enunciado:</a:t>
            </a:r>
            <a:b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endParaRPr lang="pt-BR" sz="22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“Todo corpo continua em seu estado de repouso ou de movimento retilíneo uniforme, a menos que nele seja aplicado um conjunto de forças fazendo-o mudar seu estado inercial.”</a:t>
            </a:r>
            <a:b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Mas 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 que </a:t>
            </a: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inércia?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Para 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Newton os corpos possuem uma propriedade de resistir a mudanças ao seu estado de movimento. Isso significa que os corpos resistem a mudanças de velocidade, e a essa propriedade dá se o nome de Inércia. </a:t>
            </a:r>
            <a:r>
              <a:rPr lang="pt-BR" sz="22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Portanto: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endParaRPr lang="pt-BR" sz="22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Se um corpo estiver em repouso, ele tende a continuar em repouso.</a:t>
            </a:r>
          </a:p>
          <a:p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Se um corpo estiver em movimento retilíneo uniforme, ele tenderá a continuar em movimento.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6583" y="2395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712">
        <p14:warp dir="in"/>
      </p:transition>
    </mc:Choice>
    <mc:Fallback xmlns="">
      <p:transition spd="slow" advTm="80712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 smtClean="0">
                <a:latin typeface="Gabriola" panose="04040605051002020D02" pitchFamily="82" charset="0"/>
              </a:rPr>
              <a:t>Exemplos no dia a dia</a:t>
            </a:r>
            <a:br>
              <a:rPr lang="pt-BR" sz="7200" dirty="0" smtClean="0">
                <a:latin typeface="Gabriola" panose="04040605051002020D02" pitchFamily="82" charset="0"/>
              </a:rPr>
            </a:br>
            <a:r>
              <a:rPr lang="pt-BR" sz="7200" dirty="0">
                <a:latin typeface="Gabriola" panose="04040605051002020D02" pitchFamily="82" charset="0"/>
              </a:rPr>
              <a:t/>
            </a:r>
            <a:br>
              <a:rPr lang="pt-BR" sz="7200" dirty="0">
                <a:latin typeface="Gabriola" panose="04040605051002020D02" pitchFamily="82" charset="0"/>
              </a:rPr>
            </a:br>
            <a:endParaRPr lang="pt-BR" sz="7200" dirty="0">
              <a:latin typeface="Gabriola" panose="04040605051002020D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909" y="1262198"/>
            <a:ext cx="8596668" cy="5068552"/>
          </a:xfrm>
        </p:spPr>
        <p:txBody>
          <a:bodyPr/>
          <a:lstStyle/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Quando </a:t>
            </a:r>
            <a:r>
              <a:rPr lang="pt-BR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uma família viaja em um automóvel em movimento  </a:t>
            </a: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                                                     retilíneo </a:t>
            </a:r>
            <a:r>
              <a:rPr lang="pt-BR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 uniforme em relação à Terra e, por algum motivo</a:t>
            </a: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                                                                                    </a:t>
            </a:r>
            <a:r>
              <a:rPr lang="pt-BR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 motorista freia bruscamente, todos que estão no carro </a:t>
            </a: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são                                                                                         </a:t>
            </a:r>
            <a:r>
              <a:rPr lang="pt-BR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atirados para frente em relação ao carro. Isso ocorre em </a:t>
            </a: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                                                                virtude </a:t>
            </a:r>
            <a:r>
              <a:rPr lang="pt-BR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da inércia, isto é, da tendência que todos têm de </a:t>
            </a: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                                                          manter </a:t>
            </a:r>
            <a:r>
              <a:rPr lang="pt-BR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 velocidade constante em que o carro vinha </a:t>
            </a: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                                                                  trafegando </a:t>
            </a:r>
            <a:r>
              <a:rPr lang="pt-BR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em relação à Terra</a:t>
            </a: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Quando se fica em pé dentro de um ônibus e o                                                                                                       mesmo dá uma arrancada, a pessoa é jogada                                                                                                            para trás, pois tende a permanecer parada.</a:t>
            </a:r>
            <a:endParaRPr lang="pt-BR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56" y="3903241"/>
            <a:ext cx="3147812" cy="250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70" y="1739074"/>
            <a:ext cx="38100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90" y="666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6385">
        <p14:warp dir="in"/>
      </p:transition>
    </mc:Choice>
    <mc:Fallback xmlns="">
      <p:transition spd="slow" advTm="46385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7200" dirty="0" smtClean="0">
                <a:latin typeface="Gabriola" panose="04040605051002020D02" pitchFamily="82" charset="0"/>
              </a:rPr>
              <a:t>Questão do ENEM</a:t>
            </a:r>
            <a:endParaRPr lang="pt-BR" sz="7200" dirty="0">
              <a:latin typeface="Gabriola" panose="04040605051002020D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Julgue </a:t>
            </a:r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as afirmações abaixo: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a) Se um corpo sob a ação de várias forças está em equilíbrio, então esse corpo só pode estar em repouso.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b) Um corpo permanece em movimento retilíneo uniforme ou em repouso quando não existe nenhuma força atuando sobre ele.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c) Quando a resultante das forças que atuam sobre um corpo é nula, esse corpo permanece em repouso ou em movimento uniforme em qualquer direção.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d) Um objeto sob a ação de várias forças está em equilíbrio, isso significa que ele pode estar em repouso ou em movimento retilíneo uniforme.</a:t>
            </a:r>
          </a:p>
          <a:p>
            <a:endParaRPr lang="pt-BR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986" y="1131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9022">
        <p14:warp dir="in"/>
      </p:transition>
    </mc:Choice>
    <mc:Fallback xmlns="">
      <p:transition spd="slow" advTm="49022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7200" dirty="0" smtClean="0">
                <a:latin typeface="Gabriola" panose="04040605051002020D02" pitchFamily="82" charset="0"/>
              </a:rPr>
              <a:t>Justificativa</a:t>
            </a:r>
            <a:endParaRPr lang="pt-BR" sz="7200" dirty="0">
              <a:latin typeface="Gabriola" panose="04040605051002020D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</a:rPr>
              <a:t>Alternativa “a” é falsa, pois, se um corpo sob a ação de várias forças está em equilíbrio, então esse corpo pode estar em repouso ou em movimento retilíneo uniforme.</a:t>
            </a:r>
          </a:p>
          <a:p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</a:rPr>
              <a:t>Alternativa “b” é falsa, pois, um corpo permanece em movimento retilíneo uniforme ou em repouso quando a força resultante que atua sobre ele é nula, e não quando não existem forças atuando sobre ele.</a:t>
            </a:r>
          </a:p>
          <a:p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</a:rPr>
              <a:t>Alternativa “c” é falsa porque quando a resultante das forças que atuam sobre um corpo é nula, esse corpo permanece em repouso ou em movimento uniforme somente em linha reta, e não em qualquer direção.</a:t>
            </a:r>
          </a:p>
          <a:p>
            <a:r>
              <a:rPr lang="pt-BR" b="1" dirty="0">
                <a:solidFill>
                  <a:schemeClr val="tx1"/>
                </a:solidFill>
                <a:latin typeface="Candara" panose="020E0502030303020204" pitchFamily="34" charset="0"/>
              </a:rPr>
              <a:t>Alternativa “d” está correta.</a:t>
            </a:r>
            <a:endParaRPr lang="pt-BR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8059" y="1131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2518">
        <p14:warp dir="in"/>
      </p:transition>
    </mc:Choice>
    <mc:Fallback xmlns="">
      <p:transition spd="slow" advTm="52518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371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Agency FB</vt:lpstr>
      <vt:lpstr>Algerian</vt:lpstr>
      <vt:lpstr>Arial</vt:lpstr>
      <vt:lpstr>Candara</vt:lpstr>
      <vt:lpstr>Gabriola</vt:lpstr>
      <vt:lpstr>Trebuchet MS</vt:lpstr>
      <vt:lpstr>Wingdings 3</vt:lpstr>
      <vt:lpstr>Facetado</vt:lpstr>
      <vt:lpstr>TRABALHO DE  FÍSICA</vt:lpstr>
      <vt:lpstr>       Primeira Lei de Newton</vt:lpstr>
      <vt:lpstr>Exemplos no dia a dia  </vt:lpstr>
      <vt:lpstr>Questão do ENEM</vt:lpstr>
      <vt:lpstr>Justificativa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 FÍSICA</dc:title>
  <dc:creator>bruno matias</dc:creator>
  <cp:lastModifiedBy>bruno matias</cp:lastModifiedBy>
  <cp:revision>11</cp:revision>
  <dcterms:created xsi:type="dcterms:W3CDTF">2017-05-02T12:15:10Z</dcterms:created>
  <dcterms:modified xsi:type="dcterms:W3CDTF">2017-05-11T13:40:56Z</dcterms:modified>
</cp:coreProperties>
</file>