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F160D6-65DF-4A9C-AB9A-6BEFE5A78760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DA2E105-1BEA-4AD4-B7BE-C9989821CA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F160D6-65DF-4A9C-AB9A-6BEFE5A78760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2E105-1BEA-4AD4-B7BE-C9989821CA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F160D6-65DF-4A9C-AB9A-6BEFE5A78760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2E105-1BEA-4AD4-B7BE-C9989821CA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F160D6-65DF-4A9C-AB9A-6BEFE5A78760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2E105-1BEA-4AD4-B7BE-C9989821CAC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F160D6-65DF-4A9C-AB9A-6BEFE5A78760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2E105-1BEA-4AD4-B7BE-C9989821CAC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F160D6-65DF-4A9C-AB9A-6BEFE5A78760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2E105-1BEA-4AD4-B7BE-C9989821CAC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F160D6-65DF-4A9C-AB9A-6BEFE5A78760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2E105-1BEA-4AD4-B7BE-C9989821CA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F160D6-65DF-4A9C-AB9A-6BEFE5A78760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2E105-1BEA-4AD4-B7BE-C9989821CAC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F160D6-65DF-4A9C-AB9A-6BEFE5A78760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2E105-1BEA-4AD4-B7BE-C9989821CA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2F160D6-65DF-4A9C-AB9A-6BEFE5A78760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2E105-1BEA-4AD4-B7BE-C9989821CA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F160D6-65DF-4A9C-AB9A-6BEFE5A78760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DA2E105-1BEA-4AD4-B7BE-C9989821CAC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2F160D6-65DF-4A9C-AB9A-6BEFE5A78760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DA2E105-1BEA-4AD4-B7BE-C9989821CA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3645024"/>
            <a:ext cx="7956376" cy="1656184"/>
          </a:xfrm>
        </p:spPr>
        <p:txBody>
          <a:bodyPr/>
          <a:lstStyle/>
          <a:p>
            <a:pPr algn="l"/>
            <a:r>
              <a:rPr lang="pt-BR" dirty="0" smtClean="0"/>
              <a:t>Nome:</a:t>
            </a:r>
            <a:r>
              <a:rPr lang="pt-BR" dirty="0" err="1" smtClean="0"/>
              <a:t>Josiani</a:t>
            </a:r>
            <a:r>
              <a:rPr lang="pt-BR" dirty="0" smtClean="0"/>
              <a:t> de Paula</a:t>
            </a:r>
            <a:br>
              <a:rPr lang="pt-BR" dirty="0" smtClean="0"/>
            </a:br>
            <a:r>
              <a:rPr lang="pt-BR" dirty="0" smtClean="0"/>
              <a:t>turma:3n01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692696"/>
            <a:ext cx="8208912" cy="2736304"/>
          </a:xfrm>
        </p:spPr>
        <p:txBody>
          <a:bodyPr>
            <a:normAutofit/>
          </a:bodyPr>
          <a:lstStyle/>
          <a:p>
            <a:r>
              <a:rPr lang="pt-BR" sz="4000" dirty="0" smtClean="0"/>
              <a:t>Estudando para o Enem de forma interativa</a:t>
            </a:r>
          </a:p>
          <a:p>
            <a:endParaRPr lang="pt-BR" sz="4000" dirty="0" smtClean="0"/>
          </a:p>
          <a:p>
            <a:r>
              <a:rPr lang="pt-BR" sz="2800" b="1" dirty="0" smtClean="0"/>
              <a:t>VELOCIDADE MÉDIA</a:t>
            </a:r>
          </a:p>
        </p:txBody>
      </p:sp>
      <p:pic>
        <p:nvPicPr>
          <p:cNvPr id="4" name="~PP2119.WAV">
            <a:hlinkClick r:id="" action="ppaction://media"/>
          </p:cNvPr>
          <p:cNvPicPr>
            <a:picLocks noRot="1" noChangeAspect="1"/>
          </p:cNvPicPr>
          <p:nvPr>
            <a:wavAudioFile r:embed="rId1" name="~PP2119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7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A </a:t>
            </a:r>
            <a:r>
              <a:rPr lang="pt-BR" b="1" dirty="0" smtClean="0"/>
              <a:t>velocidade média</a:t>
            </a:r>
            <a:r>
              <a:rPr lang="pt-BR" dirty="0" smtClean="0"/>
              <a:t> de um móvel é dada pela divisão entre o espaço total percorrido (</a:t>
            </a:r>
            <a:r>
              <a:rPr lang="pt-BR" dirty="0" err="1" smtClean="0"/>
              <a:t>Δs</a:t>
            </a:r>
            <a:r>
              <a:rPr lang="pt-BR" dirty="0" smtClean="0"/>
              <a:t>) e o tempo gasto no percurso (</a:t>
            </a:r>
            <a:r>
              <a:rPr lang="pt-BR" dirty="0" err="1" smtClean="0"/>
              <a:t>Δt</a:t>
            </a:r>
            <a:r>
              <a:rPr lang="pt-BR" dirty="0" smtClean="0"/>
              <a:t>), de modo que:</a:t>
            </a:r>
          </a:p>
          <a:p>
            <a:pPr algn="ctr">
              <a:buNone/>
            </a:pPr>
            <a:r>
              <a:rPr lang="pt-BR" b="1" dirty="0" err="1" smtClean="0">
                <a:solidFill>
                  <a:schemeClr val="accent2"/>
                </a:solidFill>
              </a:rPr>
              <a:t>v</a:t>
            </a:r>
            <a:r>
              <a:rPr lang="pt-BR" b="1" baseline="-25000" dirty="0" err="1" smtClean="0">
                <a:solidFill>
                  <a:schemeClr val="accent2"/>
                </a:solidFill>
              </a:rPr>
              <a:t>M</a:t>
            </a:r>
            <a:r>
              <a:rPr lang="pt-BR" b="1" dirty="0" smtClean="0">
                <a:solidFill>
                  <a:schemeClr val="accent2"/>
                </a:solidFill>
              </a:rPr>
              <a:t> = </a:t>
            </a:r>
            <a:r>
              <a:rPr lang="el-GR" b="1" u="sng" dirty="0" smtClean="0">
                <a:solidFill>
                  <a:schemeClr val="accent2"/>
                </a:solidFill>
              </a:rPr>
              <a:t>Δ</a:t>
            </a:r>
            <a:r>
              <a:rPr lang="pt-BR" b="1" u="sng" dirty="0" smtClean="0">
                <a:solidFill>
                  <a:schemeClr val="accent2"/>
                </a:solidFill>
              </a:rPr>
              <a:t>s</a:t>
            </a:r>
            <a:r>
              <a:rPr lang="pt-BR" b="1" dirty="0" smtClean="0">
                <a:solidFill>
                  <a:schemeClr val="accent2"/>
                </a:solidFill>
              </a:rPr>
              <a:t/>
            </a:r>
            <a:br>
              <a:rPr lang="pt-BR" b="1" dirty="0" smtClean="0">
                <a:solidFill>
                  <a:schemeClr val="accent2"/>
                </a:solidFill>
              </a:rPr>
            </a:br>
            <a:r>
              <a:rPr lang="pt-BR" b="1" dirty="0" smtClean="0">
                <a:solidFill>
                  <a:schemeClr val="accent2"/>
                </a:solidFill>
              </a:rPr>
              <a:t>       </a:t>
            </a:r>
            <a:r>
              <a:rPr lang="el-GR" b="1" dirty="0" smtClean="0">
                <a:solidFill>
                  <a:schemeClr val="accent2"/>
                </a:solidFill>
              </a:rPr>
              <a:t>Δ</a:t>
            </a:r>
            <a:r>
              <a:rPr lang="pt-BR" b="1" dirty="0" smtClean="0">
                <a:solidFill>
                  <a:schemeClr val="accent2"/>
                </a:solidFill>
              </a:rPr>
              <a:t>t</a:t>
            </a:r>
            <a:endParaRPr lang="pt-BR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pt-BR" dirty="0" smtClean="0"/>
              <a:t>     A unidade de medida para velocidade média no Sistema internacional  é o metro por segundo (m/s). 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772400" cy="914400"/>
          </a:xfrm>
        </p:spPr>
        <p:txBody>
          <a:bodyPr/>
          <a:lstStyle/>
          <a:p>
            <a:r>
              <a:rPr lang="pt-BR" dirty="0" smtClean="0"/>
              <a:t>conceito</a:t>
            </a:r>
            <a:endParaRPr lang="pt-BR" dirty="0"/>
          </a:p>
        </p:txBody>
      </p:sp>
      <p:pic>
        <p:nvPicPr>
          <p:cNvPr id="4" name="~PP2544.WAV">
            <a:hlinkClick r:id="" action="ppaction://media"/>
          </p:cNvPr>
          <p:cNvPicPr>
            <a:picLocks noRot="1" noChangeAspect="1"/>
          </p:cNvPicPr>
          <p:nvPr>
            <a:wavAudioFile r:embed="rId1" name="~PP2544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94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268760"/>
            <a:ext cx="7772400" cy="482453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t-BR" sz="4400" dirty="0" smtClean="0"/>
              <a:t>    </a:t>
            </a:r>
            <a:r>
              <a:rPr lang="pt-BR" sz="5100" b="1" dirty="0" smtClean="0">
                <a:latin typeface="Arial" pitchFamily="34" charset="0"/>
                <a:cs typeface="Arial" pitchFamily="34" charset="0"/>
              </a:rPr>
              <a:t>Questão 72 Enem 2012 </a:t>
            </a:r>
            <a:r>
              <a:rPr lang="pt-BR" sz="5100" dirty="0" smtClean="0">
                <a:latin typeface="Arial" pitchFamily="34" charset="0"/>
                <a:cs typeface="Arial" pitchFamily="34" charset="0"/>
              </a:rPr>
              <a:t>Uma empresa de transportes precisa efetuar a entrega de uma encomenda o mais breve possível. Para tanto, a equipe de logística analisa o trajeto desde a empresa até o local da entrega. Ela verifica que o trajeto apresenta dois trechos de distâncias diferentes e velocidades máximas permitidas diferentes. No primeiro trecho, a velocidade máxima permitida é de 80km/h e a distância a ser percorrida é de 80km. No segundo trecho, cujo comprimento vale 60km, a velocidade máxima permitida é 120km/h.Supondo que as condições de trânsito sejam favoráveis para que o veículo da empresa ande continuamente na velocidade máxima permitida, qual será o tempo necessário, em horas, para a realização da entrega? </a:t>
            </a:r>
            <a:endParaRPr lang="pt-BR" sz="43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QUESTÃO DO ENEM</a:t>
            </a:r>
            <a:endParaRPr lang="pt-BR" dirty="0"/>
          </a:p>
        </p:txBody>
      </p:sp>
      <p:pic>
        <p:nvPicPr>
          <p:cNvPr id="4" name="~PP3667.WAV">
            <a:hlinkClick r:id="" action="ppaction://media"/>
          </p:cNvPr>
          <p:cNvPicPr>
            <a:picLocks noRot="1" noChangeAspect="1"/>
          </p:cNvPicPr>
          <p:nvPr>
            <a:wavAudioFile r:embed="rId1" name="~PP3667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65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200" dirty="0" smtClean="0"/>
              <a:t>A) 0,7 </a:t>
            </a:r>
          </a:p>
          <a:p>
            <a:r>
              <a:rPr lang="pt-BR" sz="3200" dirty="0" smtClean="0"/>
              <a:t>B) 1,4 </a:t>
            </a:r>
          </a:p>
          <a:p>
            <a:r>
              <a:rPr lang="pt-BR" sz="3200" dirty="0" smtClean="0"/>
              <a:t>C) 1,5 </a:t>
            </a:r>
          </a:p>
          <a:p>
            <a:r>
              <a:rPr lang="pt-BR" sz="3200" dirty="0" smtClean="0"/>
              <a:t>D) 2,0 </a:t>
            </a:r>
          </a:p>
          <a:p>
            <a:r>
              <a:rPr lang="pt-BR" sz="3200" dirty="0" smtClean="0"/>
              <a:t>E) 3,0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opções</a:t>
            </a:r>
            <a:endParaRPr lang="pt-BR" dirty="0"/>
          </a:p>
        </p:txBody>
      </p:sp>
      <p:pic>
        <p:nvPicPr>
          <p:cNvPr id="4" name="~PP3899.WAV">
            <a:hlinkClick r:id="" action="ppaction://media"/>
          </p:cNvPr>
          <p:cNvPicPr>
            <a:picLocks noRot="1" noChangeAspect="1"/>
          </p:cNvPicPr>
          <p:nvPr>
            <a:wavAudioFile r:embed="rId1" name="~PP3899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2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RESPOSTA: letra C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</a:t>
            </a:r>
          </a:p>
          <a:p>
            <a:pPr algn="ctr">
              <a:buNone/>
            </a:pP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(80/80)+(60/120)= 1,5h</a:t>
            </a:r>
            <a:endParaRPr lang="pt-B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Resolução</a:t>
            </a:r>
            <a:endParaRPr lang="pt-BR" dirty="0"/>
          </a:p>
        </p:txBody>
      </p:sp>
      <p:pic>
        <p:nvPicPr>
          <p:cNvPr id="4" name="~PP1126.WAV">
            <a:hlinkClick r:id="" action="ppaction://media"/>
          </p:cNvPr>
          <p:cNvPicPr>
            <a:picLocks noRot="1" noChangeAspect="1"/>
          </p:cNvPicPr>
          <p:nvPr>
            <a:wavAudioFile r:embed="rId1" name="~PP1126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78</TotalTime>
  <Words>172</Words>
  <Application>Microsoft Office PowerPoint</Application>
  <PresentationFormat>Apresentação na tela (4:3)</PresentationFormat>
  <Paragraphs>21</Paragraphs>
  <Slides>5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Concurso</vt:lpstr>
      <vt:lpstr>Nome:Josiani de Paula turma:3n01</vt:lpstr>
      <vt:lpstr>conceito</vt:lpstr>
      <vt:lpstr>QUESTÃO DO ENEM</vt:lpstr>
      <vt:lpstr>opções</vt:lpstr>
      <vt:lpstr>Resolução</vt:lpstr>
    </vt:vector>
  </TitlesOfParts>
  <Company>PMA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Telecentro</dc:creator>
  <cp:lastModifiedBy>Windows</cp:lastModifiedBy>
  <cp:revision>8</cp:revision>
  <dcterms:created xsi:type="dcterms:W3CDTF">2017-05-10T11:35:30Z</dcterms:created>
  <dcterms:modified xsi:type="dcterms:W3CDTF">2017-05-10T22:47:03Z</dcterms:modified>
</cp:coreProperties>
</file>