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1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50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91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84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09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22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25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874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49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89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73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93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54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06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48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9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639B08-B772-46A4-A0A7-A0749F2A4988}" type="datetimeFigureOut">
              <a:rPr lang="pt-BR" smtClean="0"/>
              <a:t>16/05/2017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C109451-9A5B-4B40-8BFF-2FD27EA26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411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74822" y="1895661"/>
            <a:ext cx="12463849" cy="2387600"/>
          </a:xfrm>
        </p:spPr>
        <p:txBody>
          <a:bodyPr>
            <a:noAutofit/>
          </a:bodyPr>
          <a:lstStyle/>
          <a:p>
            <a:r>
              <a:rPr lang="pt-BR" sz="9600" dirty="0" smtClean="0">
                <a:latin typeface="Algerian" panose="04020705040A02060702" pitchFamily="82" charset="0"/>
              </a:rPr>
              <a:t>Fabricando Gás </a:t>
            </a:r>
            <a:r>
              <a:rPr lang="pt-BR" sz="9600" dirty="0">
                <a:latin typeface="Algerian" panose="04020705040A02060702" pitchFamily="82" charset="0"/>
              </a:rPr>
              <a:t>O</a:t>
            </a:r>
            <a:r>
              <a:rPr lang="pt-BR" sz="9600" dirty="0" smtClean="0">
                <a:latin typeface="Algerian" panose="04020705040A02060702" pitchFamily="82" charset="0"/>
              </a:rPr>
              <a:t>xigênio</a:t>
            </a:r>
            <a:endParaRPr lang="pt-BR" sz="96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635" y="5484804"/>
            <a:ext cx="9440034" cy="104986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dirty="0" smtClean="0"/>
              <a:t>Escola: EEEFM </a:t>
            </a:r>
            <a:r>
              <a:rPr lang="pt-BR" dirty="0" err="1" smtClean="0"/>
              <a:t>Prof°</a:t>
            </a:r>
            <a:r>
              <a:rPr lang="pt-BR" dirty="0" smtClean="0"/>
              <a:t> Filomena </a:t>
            </a:r>
            <a:r>
              <a:rPr lang="pt-BR" dirty="0" err="1" smtClean="0"/>
              <a:t>Quitiba</a:t>
            </a:r>
            <a:endParaRPr lang="pt-BR" dirty="0" smtClean="0"/>
          </a:p>
          <a:p>
            <a:pPr algn="l"/>
            <a:r>
              <a:rPr lang="pt-BR" dirty="0" smtClean="0"/>
              <a:t>Alunos: Diogo, Eduardo, </a:t>
            </a:r>
            <a:r>
              <a:rPr lang="pt-BR" dirty="0" err="1" smtClean="0"/>
              <a:t>Laziel</a:t>
            </a:r>
            <a:r>
              <a:rPr lang="pt-BR" dirty="0" smtClean="0"/>
              <a:t> e </a:t>
            </a:r>
            <a:r>
              <a:rPr lang="pt-BR" dirty="0" err="1" smtClean="0"/>
              <a:t>Leonnardo</a:t>
            </a:r>
            <a:endParaRPr lang="pt-BR" dirty="0" smtClean="0"/>
          </a:p>
          <a:p>
            <a:pPr algn="l"/>
            <a:r>
              <a:rPr lang="pt-BR" dirty="0" smtClean="0"/>
              <a:t>Professora: </a:t>
            </a:r>
            <a:r>
              <a:rPr lang="pt-BR" dirty="0" err="1" smtClean="0"/>
              <a:t>Chirlei</a:t>
            </a:r>
            <a:r>
              <a:rPr lang="pt-BR" dirty="0" smtClean="0"/>
              <a:t> </a:t>
            </a:r>
            <a:r>
              <a:rPr lang="pt-BR" dirty="0" err="1" smtClean="0"/>
              <a:t>Soyer</a:t>
            </a:r>
            <a:endParaRPr lang="pt-BR" dirty="0" smtClean="0"/>
          </a:p>
          <a:p>
            <a:pPr algn="l"/>
            <a:endParaRPr lang="pt-BR" dirty="0" smtClean="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59"/>
    </mc:Choice>
    <mc:Fallback>
      <p:transition spd="slow" advTm="1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68" y="197708"/>
            <a:ext cx="10353762" cy="970450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30" y="1168158"/>
            <a:ext cx="5177482" cy="5177482"/>
          </a:xfr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92"/>
    </mc:Choice>
    <mc:Fallback>
      <p:transition spd="slow" advTm="23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181233"/>
            <a:ext cx="10353762" cy="970450"/>
          </a:xfrm>
        </p:spPr>
        <p:txBody>
          <a:bodyPr/>
          <a:lstStyle/>
          <a:p>
            <a:r>
              <a:rPr lang="pt-BR" dirty="0"/>
              <a:t>M</a:t>
            </a:r>
            <a:r>
              <a:rPr lang="pt-BR" dirty="0" smtClean="0"/>
              <a:t>ateriais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-1 Recipiente Médio</a:t>
            </a:r>
          </a:p>
          <a:p>
            <a:r>
              <a:rPr lang="pt-BR" dirty="0" smtClean="0"/>
              <a:t>-1 Palito de Churrasco</a:t>
            </a:r>
          </a:p>
          <a:p>
            <a:r>
              <a:rPr lang="pt-BR" dirty="0" smtClean="0"/>
              <a:t>-1 Vela</a:t>
            </a:r>
          </a:p>
          <a:p>
            <a:r>
              <a:rPr lang="pt-BR" dirty="0" smtClean="0"/>
              <a:t>-2 Colheres de sopa de Permanganato de Potássio</a:t>
            </a:r>
          </a:p>
          <a:p>
            <a:r>
              <a:rPr lang="pt-BR" dirty="0" smtClean="0"/>
              <a:t>-1 Água </a:t>
            </a:r>
            <a:r>
              <a:rPr lang="pt-BR" dirty="0"/>
              <a:t>O</a:t>
            </a:r>
            <a:r>
              <a:rPr lang="pt-BR" dirty="0" smtClean="0"/>
              <a:t>xigenada</a:t>
            </a: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09"/>
    </mc:Choice>
    <mc:Fallback>
      <p:transition spd="slow" advTm="17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71" y="2008723"/>
            <a:ext cx="6576961" cy="3716574"/>
          </a:xfr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69"/>
    </mc:Choice>
    <mc:Fallback>
      <p:transition spd="slow" advTm="50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47" y="1731963"/>
            <a:ext cx="2232580" cy="4059237"/>
          </a:xfrm>
        </p:spPr>
      </p:pic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5"/>
    </mc:Choice>
    <mc:Fallback>
      <p:transition spd="slow" advTm="2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112</TotalTime>
  <Words>52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Algerian</vt:lpstr>
      <vt:lpstr>Calisto MT</vt:lpstr>
      <vt:lpstr>Trebuchet MS</vt:lpstr>
      <vt:lpstr>Wingdings 2</vt:lpstr>
      <vt:lpstr>Ardósia</vt:lpstr>
      <vt:lpstr>Fabricando Gás Oxigênio</vt:lpstr>
      <vt:lpstr>Introdução</vt:lpstr>
      <vt:lpstr>Materiais</vt:lpstr>
      <vt:lpstr>Processos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Fabricando Gás Oxigênio</dc:title>
  <dc:creator>leonn</dc:creator>
  <cp:lastModifiedBy>leonn</cp:lastModifiedBy>
  <cp:revision>7</cp:revision>
  <dcterms:created xsi:type="dcterms:W3CDTF">2017-05-16T17:47:55Z</dcterms:created>
  <dcterms:modified xsi:type="dcterms:W3CDTF">2017-05-16T19:40:10Z</dcterms:modified>
</cp:coreProperties>
</file>