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1247-C9CF-458F-80FF-70F9EE14A8A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B2F-8819-444E-A06E-CD2367567B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1247-C9CF-458F-80FF-70F9EE14A8A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B2F-8819-444E-A06E-CD2367567B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1247-C9CF-458F-80FF-70F9EE14A8A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B2F-8819-444E-A06E-CD2367567B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1247-C9CF-458F-80FF-70F9EE14A8A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B2F-8819-444E-A06E-CD2367567B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1247-C9CF-458F-80FF-70F9EE14A8A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B2F-8819-444E-A06E-CD2367567B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1247-C9CF-458F-80FF-70F9EE14A8A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B2F-8819-444E-A06E-CD2367567B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1247-C9CF-458F-80FF-70F9EE14A8A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B2F-8819-444E-A06E-CD2367567B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1247-C9CF-458F-80FF-70F9EE14A8A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B2F-8819-444E-A06E-CD2367567B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1247-C9CF-458F-80FF-70F9EE14A8A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B2F-8819-444E-A06E-CD2367567B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1247-C9CF-458F-80FF-70F9EE14A8A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B2F-8819-444E-A06E-CD2367567B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1247-C9CF-458F-80FF-70F9EE14A8A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5B2F-8819-444E-A06E-CD2367567B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01247-C9CF-458F-80FF-70F9EE14A8A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F5B2F-8819-444E-A06E-CD2367567B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Unidade_de_massa_at%C3%B4mica" TargetMode="External"/><Relationship Id="rId13" Type="http://schemas.openxmlformats.org/officeDocument/2006/relationships/hyperlink" Target="https://pt.wikipedia.org/wiki/Comburente" TargetMode="External"/><Relationship Id="rId3" Type="http://schemas.openxmlformats.org/officeDocument/2006/relationships/hyperlink" Target="https://pt.wikipedia.org/wiki/Tabela_peri%C3%B3dica_dos_elementos" TargetMode="External"/><Relationship Id="rId7" Type="http://schemas.openxmlformats.org/officeDocument/2006/relationships/hyperlink" Target="https://pt.wikipedia.org/wiki/Massa_at%C3%B4mica" TargetMode="External"/><Relationship Id="rId12" Type="http://schemas.openxmlformats.org/officeDocument/2006/relationships/hyperlink" Target="https://pt.wiktionary.org/wiki/ins%C3%ADpido" TargetMode="Externa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audio" Target="../media/audio2.wav"/><Relationship Id="rId6" Type="http://schemas.openxmlformats.org/officeDocument/2006/relationships/hyperlink" Target="https://pt.wikipedia.org/wiki/El%C3%A9trons" TargetMode="External"/><Relationship Id="rId11" Type="http://schemas.openxmlformats.org/officeDocument/2006/relationships/hyperlink" Target="https://pt.wikipedia.org/wiki/Inodoro" TargetMode="External"/><Relationship Id="rId5" Type="http://schemas.openxmlformats.org/officeDocument/2006/relationships/hyperlink" Target="https://pt.wikipedia.org/wiki/Pr%C3%B3tons" TargetMode="External"/><Relationship Id="rId15" Type="http://schemas.openxmlformats.org/officeDocument/2006/relationships/hyperlink" Target="https://pt.wikipedia.org/wiki/Sol%C3%BAvel" TargetMode="External"/><Relationship Id="rId10" Type="http://schemas.openxmlformats.org/officeDocument/2006/relationships/hyperlink" Target="https://pt.wikipedia.org/wiki/Oxig%C3%A9nio" TargetMode="External"/><Relationship Id="rId4" Type="http://schemas.openxmlformats.org/officeDocument/2006/relationships/hyperlink" Target="https://pt.wikipedia.org/wiki/N%C3%BAmero_at%C3%B3mico" TargetMode="External"/><Relationship Id="rId9" Type="http://schemas.openxmlformats.org/officeDocument/2006/relationships/hyperlink" Target="https://pt.wikipedia.org/wiki/Cor" TargetMode="External"/><Relationship Id="rId14" Type="http://schemas.openxmlformats.org/officeDocument/2006/relationships/hyperlink" Target="https://pt.wikipedia.org/wiki/Combust%C3%ADve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Caracterização</a:t>
            </a:r>
            <a:r>
              <a:rPr lang="de-DE" dirty="0" smtClean="0"/>
              <a:t> de Gases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6400800" cy="1752600"/>
          </a:xfrm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Gás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oxigênio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500166" y="457200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42976" y="4000504"/>
            <a:ext cx="72866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E.E.E.F.M. Filomena </a:t>
            </a:r>
            <a:r>
              <a:rPr lang="de-DE" sz="2800" dirty="0" err="1" smtClean="0"/>
              <a:t>Quitiba</a:t>
            </a:r>
            <a:r>
              <a:rPr lang="de-DE" sz="2800" dirty="0" smtClean="0"/>
              <a:t>      </a:t>
            </a:r>
            <a:r>
              <a:rPr lang="de-DE" sz="2800" dirty="0" err="1" smtClean="0"/>
              <a:t>Piúma</a:t>
            </a:r>
            <a:r>
              <a:rPr lang="de-DE" sz="2800" dirty="0" smtClean="0"/>
              <a:t>-ES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                                                2017</a:t>
            </a:r>
          </a:p>
          <a:p>
            <a:endParaRPr lang="de-DE" sz="2000" dirty="0" smtClean="0"/>
          </a:p>
          <a:p>
            <a:r>
              <a:rPr lang="de-DE" sz="2400" dirty="0" err="1" smtClean="0"/>
              <a:t>Alunos</a:t>
            </a:r>
            <a:r>
              <a:rPr lang="de-DE" sz="2400" dirty="0" smtClean="0"/>
              <a:t> : Cristian Rudolf </a:t>
            </a:r>
            <a:r>
              <a:rPr lang="de-DE" sz="2400" dirty="0" smtClean="0"/>
              <a:t> </a:t>
            </a:r>
            <a:r>
              <a:rPr lang="de-DE" sz="2400" dirty="0" smtClean="0"/>
              <a:t>e “</a:t>
            </a:r>
            <a:r>
              <a:rPr lang="de-DE" sz="2400" dirty="0" smtClean="0"/>
              <a:t>Adrian Ribeiro“</a:t>
            </a:r>
            <a:endParaRPr lang="de-DE" sz="2400" dirty="0" smtClean="0"/>
          </a:p>
          <a:p>
            <a:r>
              <a:rPr lang="de-DE" sz="2400" dirty="0" smtClean="0"/>
              <a:t>Serie: 2°M01</a:t>
            </a:r>
          </a:p>
        </p:txBody>
      </p:sp>
      <p:pic>
        <p:nvPicPr>
          <p:cNvPr id="6" name="~PP2696.WAV">
            <a:hlinkClick r:id="" action="ppaction://media"/>
          </p:cNvPr>
          <p:cNvPicPr>
            <a:picLocks noRot="1" noChangeAspect="1"/>
          </p:cNvPicPr>
          <p:nvPr>
            <a:wavAudioFile r:embed="rId1" name="~PP269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</a:t>
            </a:r>
            <a:r>
              <a:rPr lang="de-DE" dirty="0" err="1" smtClean="0">
                <a:solidFill>
                  <a:schemeClr val="tx1"/>
                </a:solidFill>
              </a:rPr>
              <a:t>xigênio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O </a:t>
            </a:r>
            <a:r>
              <a:rPr lang="de-DE" sz="2800" b="1" dirty="0" err="1" smtClean="0"/>
              <a:t>oxigénio</a:t>
            </a:r>
            <a:r>
              <a:rPr lang="de-DE" sz="2800" b="1" dirty="0" smtClean="0"/>
              <a:t> </a:t>
            </a:r>
            <a:r>
              <a:rPr lang="pt-BR" sz="2800" dirty="0"/>
              <a:t>é um </a:t>
            </a:r>
            <a:r>
              <a:rPr lang="pt-BR" sz="2800" dirty="0">
                <a:hlinkClick r:id="rId3" tooltip="Tabela periódica dos elementos"/>
              </a:rPr>
              <a:t>elemento químico</a:t>
            </a:r>
            <a:r>
              <a:rPr lang="pt-BR" sz="2800" dirty="0"/>
              <a:t> de </a:t>
            </a:r>
            <a:r>
              <a:rPr lang="pt-BR" sz="2800" dirty="0">
                <a:hlinkClick r:id="rId4" tooltip="Número atómico"/>
              </a:rPr>
              <a:t>número atómico</a:t>
            </a:r>
            <a:r>
              <a:rPr lang="pt-BR" sz="2800" dirty="0"/>
              <a:t> 8 e símbolo </a:t>
            </a:r>
            <a:r>
              <a:rPr lang="pt-BR" sz="2800" b="1" dirty="0"/>
              <a:t>O</a:t>
            </a:r>
            <a:r>
              <a:rPr lang="pt-BR" sz="2800" dirty="0"/>
              <a:t> (8 </a:t>
            </a:r>
            <a:r>
              <a:rPr lang="pt-BR" sz="2800" dirty="0">
                <a:hlinkClick r:id="rId5" tooltip="Prótons"/>
              </a:rPr>
              <a:t>protões</a:t>
            </a:r>
            <a:r>
              <a:rPr lang="pt-BR" sz="2800" dirty="0"/>
              <a:t> e 8 </a:t>
            </a:r>
            <a:r>
              <a:rPr lang="pt-BR" sz="2800" dirty="0">
                <a:hlinkClick r:id="rId6" tooltip="Elétrons"/>
              </a:rPr>
              <a:t>eletrões</a:t>
            </a:r>
            <a:r>
              <a:rPr lang="pt-BR" sz="2800" dirty="0"/>
              <a:t>) com </a:t>
            </a:r>
            <a:r>
              <a:rPr lang="pt-BR" sz="2800" dirty="0">
                <a:hlinkClick r:id="rId7" tooltip="Massa atômica"/>
              </a:rPr>
              <a:t>massa atómica</a:t>
            </a:r>
            <a:r>
              <a:rPr lang="pt-BR" sz="2800" dirty="0"/>
              <a:t> 16 </a:t>
            </a:r>
            <a:r>
              <a:rPr lang="pt-BR" sz="2800" dirty="0">
                <a:hlinkClick r:id="rId8" tooltip="Unidade de massa atômica"/>
              </a:rPr>
              <a:t>u</a:t>
            </a:r>
            <a:r>
              <a:rPr lang="pt-BR" sz="2800" dirty="0" smtClean="0"/>
              <a:t>.</a:t>
            </a:r>
          </a:p>
          <a:p>
            <a:r>
              <a:rPr lang="pt-BR" sz="2800" dirty="0"/>
              <a:t>É um gás </a:t>
            </a:r>
            <a:r>
              <a:rPr lang="pt-BR" sz="2800" dirty="0">
                <a:hlinkClick r:id="rId9" tooltip="Cor"/>
              </a:rPr>
              <a:t>incolor</a:t>
            </a:r>
            <a:r>
              <a:rPr lang="pt-BR" sz="2800" dirty="0"/>
              <a:t> (azul em estado líquido</a:t>
            </a:r>
            <a:r>
              <a:rPr lang="pt-BR" sz="2800" baseline="30000" dirty="0">
                <a:hlinkClick r:id="rId10"/>
              </a:rPr>
              <a:t>[6]</a:t>
            </a:r>
            <a:r>
              <a:rPr lang="pt-BR" sz="2800" dirty="0"/>
              <a:t> e sólido), </a:t>
            </a:r>
            <a:r>
              <a:rPr lang="pt-BR" sz="2800" dirty="0">
                <a:hlinkClick r:id="rId11" tooltip="Inodoro"/>
              </a:rPr>
              <a:t>inodoro</a:t>
            </a:r>
            <a:r>
              <a:rPr lang="pt-BR" sz="2800" dirty="0"/>
              <a:t> e </a:t>
            </a:r>
            <a:r>
              <a:rPr lang="pt-BR" sz="2800" dirty="0">
                <a:hlinkClick r:id="rId12" tooltip="wikt:insípido"/>
              </a:rPr>
              <a:t>insípido</a:t>
            </a:r>
            <a:r>
              <a:rPr lang="pt-BR" sz="2800" dirty="0"/>
              <a:t>, </a:t>
            </a:r>
            <a:r>
              <a:rPr lang="pt-BR" sz="2800" dirty="0">
                <a:hlinkClick r:id="rId13" tooltip="Comburente"/>
              </a:rPr>
              <a:t>comburente</a:t>
            </a:r>
            <a:r>
              <a:rPr lang="pt-BR" sz="2800" dirty="0"/>
              <a:t>, não </a:t>
            </a:r>
            <a:r>
              <a:rPr lang="pt-BR" sz="2800" dirty="0">
                <a:hlinkClick r:id="rId14" tooltip="Combustível"/>
              </a:rPr>
              <a:t>combustível</a:t>
            </a:r>
            <a:r>
              <a:rPr lang="pt-BR" sz="2800" dirty="0"/>
              <a:t> e pouco </a:t>
            </a:r>
            <a:r>
              <a:rPr lang="pt-BR" sz="2800" dirty="0">
                <a:hlinkClick r:id="rId15" tooltip="Solúvel"/>
              </a:rPr>
              <a:t>solúvel</a:t>
            </a:r>
            <a:r>
              <a:rPr lang="pt-BR" sz="2800" dirty="0"/>
              <a:t> em água.  </a:t>
            </a:r>
            <a:endParaRPr lang="de-DE" sz="2800" dirty="0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86116" y="4572008"/>
            <a:ext cx="2357454" cy="1857834"/>
          </a:xfrm>
          <a:prstGeom prst="rect">
            <a:avLst/>
          </a:prstGeom>
          <a:noFill/>
        </p:spPr>
      </p:pic>
      <p:pic>
        <p:nvPicPr>
          <p:cNvPr id="11" name="~PP2932.WAV">
            <a:hlinkClick r:id="" action="ppaction://media"/>
          </p:cNvPr>
          <p:cNvPicPr>
            <a:picLocks noRot="1" noChangeAspect="1"/>
          </p:cNvPicPr>
          <p:nvPr>
            <a:wavAudioFile r:embed="rId1" name="~PP2932.WAV"/>
          </p:nvPr>
        </p:nvPicPr>
        <p:blipFill>
          <a:blip r:embed="rId1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Experimento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Materiais</a:t>
            </a:r>
            <a:r>
              <a:rPr lang="de-DE" dirty="0" smtClean="0"/>
              <a:t>: </a:t>
            </a:r>
            <a:r>
              <a:rPr lang="de-DE" dirty="0" err="1" smtClean="0"/>
              <a:t>Luvas,Permangonato</a:t>
            </a:r>
            <a:r>
              <a:rPr lang="de-DE" dirty="0" smtClean="0"/>
              <a:t> de </a:t>
            </a:r>
            <a:r>
              <a:rPr lang="de-DE" dirty="0" err="1" smtClean="0"/>
              <a:t>Potassio,Aguá</a:t>
            </a:r>
            <a:r>
              <a:rPr lang="de-DE" dirty="0" smtClean="0"/>
              <a:t> </a:t>
            </a:r>
            <a:r>
              <a:rPr lang="de-DE" dirty="0" err="1" smtClean="0"/>
              <a:t>oxigenada</a:t>
            </a:r>
            <a:r>
              <a:rPr lang="de-DE" dirty="0" smtClean="0"/>
              <a:t> , </a:t>
            </a:r>
            <a:r>
              <a:rPr lang="de-DE" dirty="0" err="1" smtClean="0"/>
              <a:t>Palito</a:t>
            </a:r>
            <a:r>
              <a:rPr lang="de-DE" dirty="0" smtClean="0"/>
              <a:t> de </a:t>
            </a:r>
            <a:r>
              <a:rPr lang="de-DE" dirty="0" err="1" smtClean="0"/>
              <a:t>churrasco,Béquer</a:t>
            </a:r>
            <a:r>
              <a:rPr lang="de-DE" dirty="0" smtClean="0"/>
              <a:t>, </a:t>
            </a:r>
            <a:r>
              <a:rPr lang="de-DE" dirty="0" err="1" smtClean="0"/>
              <a:t>vela</a:t>
            </a:r>
            <a:r>
              <a:rPr lang="de-DE" dirty="0" smtClean="0"/>
              <a:t> e </a:t>
            </a:r>
            <a:r>
              <a:rPr lang="de-DE" dirty="0" err="1" smtClean="0"/>
              <a:t>Fosforos</a:t>
            </a:r>
            <a:r>
              <a:rPr lang="de-DE" dirty="0" smtClean="0"/>
              <a:t>.</a:t>
            </a:r>
            <a:endParaRPr lang="de-DE" dirty="0" smtClean="0"/>
          </a:p>
        </p:txBody>
      </p:sp>
      <p:pic>
        <p:nvPicPr>
          <p:cNvPr id="3074" name="Picture 2" descr="Resultado de imagem para permangan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143248"/>
            <a:ext cx="1571636" cy="1571636"/>
          </a:xfrm>
          <a:prstGeom prst="rect">
            <a:avLst/>
          </a:prstGeom>
          <a:noFill/>
        </p:spPr>
      </p:pic>
      <p:pic>
        <p:nvPicPr>
          <p:cNvPr id="3076" name="Picture 4" descr="Resultado de imagem para lu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1535103" cy="1535103"/>
          </a:xfrm>
          <a:prstGeom prst="rect">
            <a:avLst/>
          </a:prstGeom>
          <a:noFill/>
        </p:spPr>
      </p:pic>
      <p:pic>
        <p:nvPicPr>
          <p:cNvPr id="3078" name="Picture 6" descr="Resultado de imagem para agua oxige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000372"/>
            <a:ext cx="1885940" cy="1714488"/>
          </a:xfrm>
          <a:prstGeom prst="rect">
            <a:avLst/>
          </a:prstGeom>
          <a:noFill/>
        </p:spPr>
      </p:pic>
      <p:pic>
        <p:nvPicPr>
          <p:cNvPr id="3080" name="Picture 8" descr="Resultado de imagem para palito de churrasc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000372"/>
            <a:ext cx="1714512" cy="1714512"/>
          </a:xfrm>
          <a:prstGeom prst="rect">
            <a:avLst/>
          </a:prstGeom>
          <a:noFill/>
        </p:spPr>
      </p:pic>
      <p:pic>
        <p:nvPicPr>
          <p:cNvPr id="3082" name="Picture 10" descr="Resultado de imagem para a queima da vela e do palito de fosfor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857760"/>
            <a:ext cx="1428760" cy="1772107"/>
          </a:xfrm>
          <a:prstGeom prst="rect">
            <a:avLst/>
          </a:prstGeom>
          <a:noFill/>
        </p:spPr>
      </p:pic>
      <p:pic>
        <p:nvPicPr>
          <p:cNvPr id="3084" name="Picture 12" descr="Resultado de imagem para bequ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2928934"/>
            <a:ext cx="1571636" cy="1571636"/>
          </a:xfrm>
          <a:prstGeom prst="rect">
            <a:avLst/>
          </a:prstGeom>
          <a:noFill/>
        </p:spPr>
      </p:pic>
      <p:pic>
        <p:nvPicPr>
          <p:cNvPr id="21" name="~PP3737.WAV">
            <a:hlinkClick r:id="" action="ppaction://media"/>
          </p:cNvPr>
          <p:cNvPicPr>
            <a:picLocks noRot="1" noChangeAspect="1"/>
          </p:cNvPicPr>
          <p:nvPr>
            <a:wavAudioFile r:embed="rId1" name="~PP3737.WAV"/>
          </p:nvPr>
        </p:nvPicPr>
        <p:blipFill>
          <a:blip r:embed="rId9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Experimento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Metodologia</a:t>
            </a:r>
            <a:r>
              <a:rPr lang="de-DE" dirty="0" smtClean="0"/>
              <a:t>:</a:t>
            </a:r>
          </a:p>
          <a:p>
            <a:endParaRPr lang="de-DE" dirty="0"/>
          </a:p>
        </p:txBody>
      </p:sp>
      <p:pic>
        <p:nvPicPr>
          <p:cNvPr id="13" name="~PP3300.WAV">
            <a:hlinkClick r:id="" action="ppaction://media"/>
          </p:cNvPr>
          <p:cNvPicPr>
            <a:picLocks noRot="1" noChangeAspect="1"/>
          </p:cNvPicPr>
          <p:nvPr>
            <a:wavAudioFile r:embed="rId1" name="~PP330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357430"/>
            <a:ext cx="3214710" cy="395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onclusão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429024" cy="470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3571900" cy="475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3922.WAV">
            <a:hlinkClick r:id="" action="ppaction://media"/>
          </p:cNvPr>
          <p:cNvPicPr>
            <a:picLocks noRot="1" noChangeAspect="1"/>
          </p:cNvPicPr>
          <p:nvPr>
            <a:wavAudioFile r:embed="rId1" name="~PP3922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Bildschirmpräsentation (4:3)</PresentationFormat>
  <Paragraphs>15</Paragraphs>
  <Slides>5</Slides>
  <Notes>0</Notes>
  <HiddenSlides>0</HiddenSlides>
  <MMClips>5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Larissa-Design</vt:lpstr>
      <vt:lpstr> Caracterização de Gases</vt:lpstr>
      <vt:lpstr>Oxigênio</vt:lpstr>
      <vt:lpstr>Experimento</vt:lpstr>
      <vt:lpstr>Experimento</vt:lpstr>
      <vt:lpstr> 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Caracterização de Gases</dc:title>
  <dc:creator>cristian hofmeister</dc:creator>
  <cp:lastModifiedBy>cristian hofmeister</cp:lastModifiedBy>
  <cp:revision>12</cp:revision>
  <dcterms:created xsi:type="dcterms:W3CDTF">2017-05-15T19:33:16Z</dcterms:created>
  <dcterms:modified xsi:type="dcterms:W3CDTF">2017-05-16T19:14:19Z</dcterms:modified>
</cp:coreProperties>
</file>