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4660"/>
  </p:normalViewPr>
  <p:slideViewPr>
    <p:cSldViewPr>
      <p:cViewPr varScale="1">
        <p:scale>
          <a:sx n="68" d="100"/>
          <a:sy n="68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18119D7-5AB7-4405-B72C-621E4743D41A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79BA80-E926-469D-A122-7BD2AE4D60D2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19D7-5AB7-4405-B72C-621E4743D41A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9BA80-E926-469D-A122-7BD2AE4D60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18119D7-5AB7-4405-B72C-621E4743D41A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079BA80-E926-469D-A122-7BD2AE4D60D2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19D7-5AB7-4405-B72C-621E4743D41A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79BA80-E926-469D-A122-7BD2AE4D60D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19D7-5AB7-4405-B72C-621E4743D41A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079BA80-E926-469D-A122-7BD2AE4D60D2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18119D7-5AB7-4405-B72C-621E4743D41A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79BA80-E926-469D-A122-7BD2AE4D60D2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18119D7-5AB7-4405-B72C-621E4743D41A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79BA80-E926-469D-A122-7BD2AE4D60D2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19D7-5AB7-4405-B72C-621E4743D41A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79BA80-E926-469D-A122-7BD2AE4D60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19D7-5AB7-4405-B72C-621E4743D41A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79BA80-E926-469D-A122-7BD2AE4D60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19D7-5AB7-4405-B72C-621E4743D41A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79BA80-E926-469D-A122-7BD2AE4D60D2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18119D7-5AB7-4405-B72C-621E4743D41A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079BA80-E926-469D-A122-7BD2AE4D60D2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8119D7-5AB7-4405-B72C-621E4743D41A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79BA80-E926-469D-A122-7BD2AE4D60D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i="1" u="sng" dirty="0"/>
              <a:t>QUÍMICA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/>
              <a:t>RELATÓRIO</a:t>
            </a:r>
          </a:p>
        </p:txBody>
      </p:sp>
      <p:pic>
        <p:nvPicPr>
          <p:cNvPr id="11" name="~PP357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INTRODUÇÃO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GÁS HIDROGÊNIO</a:t>
            </a:r>
          </a:p>
          <a:p>
            <a:endParaRPr lang="pt-BR" dirty="0"/>
          </a:p>
        </p:txBody>
      </p:sp>
      <p:pic>
        <p:nvPicPr>
          <p:cNvPr id="6" name="Imagem 5" descr="formula-molecular-do-gas-hidrogen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501900"/>
            <a:ext cx="5715000" cy="4356100"/>
          </a:xfrm>
          <a:prstGeom prst="rect">
            <a:avLst/>
          </a:prstGeom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06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MATERIAS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1.PROVETA</a:t>
            </a:r>
          </a:p>
          <a:p>
            <a:r>
              <a:rPr lang="pt-BR" dirty="0"/>
              <a:t>SOLUÇÃO DE NaOH ( </a:t>
            </a:r>
            <a:r>
              <a:rPr lang="pt-BR" i="1" u="sng" dirty="0"/>
              <a:t>luvas )</a:t>
            </a:r>
          </a:p>
          <a:p>
            <a:r>
              <a:rPr lang="pt-BR" dirty="0"/>
              <a:t>FUNIL</a:t>
            </a:r>
          </a:p>
          <a:p>
            <a:r>
              <a:rPr lang="pt-BR" dirty="0"/>
              <a:t>BALÃO</a:t>
            </a:r>
          </a:p>
          <a:p>
            <a:r>
              <a:rPr lang="pt-BR" dirty="0"/>
              <a:t>ANÉIS DE ALUMÍNIO </a:t>
            </a:r>
          </a:p>
          <a:p>
            <a:endParaRPr lang="pt-BR" dirty="0"/>
          </a:p>
          <a:p>
            <a:endParaRPr lang="pt-BR" i="1" u="sng" dirty="0"/>
          </a:p>
        </p:txBody>
      </p:sp>
      <p:pic>
        <p:nvPicPr>
          <p:cNvPr id="4" name="~PP257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6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PROCEDIMENTO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Passo1&gt; Primeiramente pegue uma proveta e ponha os anéis até o meio da proveta</a:t>
            </a:r>
          </a:p>
          <a:p>
            <a:r>
              <a:rPr lang="pt-BR" dirty="0"/>
              <a:t>Passo 2&gt; Logo em seguida, pegue o funil e  ponha o NaOH dentro da proveta</a:t>
            </a:r>
          </a:p>
          <a:p>
            <a:r>
              <a:rPr lang="pt-BR" dirty="0"/>
              <a:t>Passo 3&gt; Pegue o balão de festa e ponha na “</a:t>
            </a:r>
            <a:r>
              <a:rPr lang="pt-BR" u="sng" dirty="0"/>
              <a:t>boca</a:t>
            </a:r>
            <a:r>
              <a:rPr lang="pt-BR" dirty="0"/>
              <a:t>” da proveta e espere o procedimento</a:t>
            </a:r>
          </a:p>
        </p:txBody>
      </p:sp>
      <p:pic>
        <p:nvPicPr>
          <p:cNvPr id="9" name="~PP148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Concluímos que: </a:t>
            </a:r>
          </a:p>
          <a:p>
            <a:r>
              <a:rPr lang="pt-BR" dirty="0"/>
              <a:t>Ao misturar o alumínio com o NaOH (soda cáustica), observamos que o balão se encheu, gerando assim o GÁS HIDROGÊNIO </a:t>
            </a:r>
          </a:p>
        </p:txBody>
      </p:sp>
      <p:pic>
        <p:nvPicPr>
          <p:cNvPr id="6" name="~PP43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Ao início do procedimento, a proveta estava fria...</a:t>
            </a:r>
          </a:p>
          <a:p>
            <a:pPr>
              <a:buNone/>
            </a:pPr>
            <a:r>
              <a:rPr lang="pt-BR" dirty="0"/>
              <a:t>   Porém, depois que a proveta foi fechada com a bola de festa houve uma constante manifestação de bolhas dentro do recipiente, sendo ali notado uma variação de temperatura e calor ao decorrer da mistura.  </a:t>
            </a:r>
          </a:p>
        </p:txBody>
      </p:sp>
      <p:pic>
        <p:nvPicPr>
          <p:cNvPr id="13" name="~PP46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ANEXOS</a:t>
            </a:r>
          </a:p>
        </p:txBody>
      </p:sp>
      <p:pic>
        <p:nvPicPr>
          <p:cNvPr id="4" name="Espaço Reservado para Conteúdo 3" descr="20170509_091437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942975" y="1600200"/>
            <a:ext cx="74930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~PP145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FIM</a:t>
            </a:r>
          </a:p>
          <a:p>
            <a:r>
              <a:rPr lang="de-DE" dirty="0"/>
              <a:t>2ano M1 </a:t>
            </a:r>
          </a:p>
          <a:p>
            <a:r>
              <a:rPr lang="de-DE" dirty="0"/>
              <a:t>Nomes:Gustavo Wilson,Arlex Beraldo;Estevao e Shalon Beraldo</a:t>
            </a: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6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6"/>
    </mc:Choice>
    <mc:Fallback>
      <p:transition spd="slow" advTm="7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165</Words>
  <Application>Microsoft Office PowerPoint</Application>
  <PresentationFormat>Apresentação na tela (4:3)</PresentationFormat>
  <Paragraphs>24</Paragraphs>
  <Slides>8</Slides>
  <Notes>0</Notes>
  <HiddenSlides>0</HiddenSlides>
  <MMClips>8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Tw Cen MT</vt:lpstr>
      <vt:lpstr>Wingdings</vt:lpstr>
      <vt:lpstr>Wingdings 2</vt:lpstr>
      <vt:lpstr>Mediano</vt:lpstr>
      <vt:lpstr>QUÍMICA</vt:lpstr>
      <vt:lpstr>INTRODUÇÃO</vt:lpstr>
      <vt:lpstr>MATERIAS</vt:lpstr>
      <vt:lpstr>PROCEDIMENTO</vt:lpstr>
      <vt:lpstr>CONCLUSÃO</vt:lpstr>
      <vt:lpstr>OBSERVAÇÕES</vt:lpstr>
      <vt:lpstr>ANEXOS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</dc:title>
  <dc:creator>Wesley</dc:creator>
  <cp:lastModifiedBy>cristian hofmeister</cp:lastModifiedBy>
  <cp:revision>14</cp:revision>
  <dcterms:created xsi:type="dcterms:W3CDTF">2017-05-16T18:02:08Z</dcterms:created>
  <dcterms:modified xsi:type="dcterms:W3CDTF">2017-05-16T21:41:53Z</dcterms:modified>
</cp:coreProperties>
</file>