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F700-566C-49F3-AA4A-9EA81BE414C2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CF4A-25A0-4428-AD3D-5D11ED3BDC1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F700-566C-49F3-AA4A-9EA81BE414C2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CF4A-25A0-4428-AD3D-5D11ED3BDC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F700-566C-49F3-AA4A-9EA81BE414C2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CF4A-25A0-4428-AD3D-5D11ED3BDC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F700-566C-49F3-AA4A-9EA81BE414C2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CF4A-25A0-4428-AD3D-5D11ED3BDC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F700-566C-49F3-AA4A-9EA81BE414C2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D04CF4A-25A0-4428-AD3D-5D11ED3BDC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F700-566C-49F3-AA4A-9EA81BE414C2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CF4A-25A0-4428-AD3D-5D11ED3BDC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F700-566C-49F3-AA4A-9EA81BE414C2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CF4A-25A0-4428-AD3D-5D11ED3BDC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F700-566C-49F3-AA4A-9EA81BE414C2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CF4A-25A0-4428-AD3D-5D11ED3BDC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F700-566C-49F3-AA4A-9EA81BE414C2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CF4A-25A0-4428-AD3D-5D11ED3BDC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F700-566C-49F3-AA4A-9EA81BE414C2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CF4A-25A0-4428-AD3D-5D11ED3BDC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F700-566C-49F3-AA4A-9EA81BE414C2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CF4A-25A0-4428-AD3D-5D11ED3BDC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B8F700-566C-49F3-AA4A-9EA81BE414C2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04CF4A-25A0-4428-AD3D-5D11ED3BDC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Caracterização dos gases: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ás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carbônico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Alunos: Franklin, Daniel, Luan, Rychard,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Vanderson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Turma: 2ºM02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~PP290.WAV">
            <a:hlinkClick r:id="" action="ppaction://media"/>
          </p:cNvPr>
          <p:cNvPicPr>
            <a:picLocks noRot="1" noChangeAspect="1"/>
          </p:cNvPicPr>
          <p:nvPr>
            <a:wavAudioFile r:embed="rId1" name="~PP290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2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Introdução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~PP3295.WAV">
            <a:hlinkClick r:id="" action="ppaction://media"/>
          </p:cNvPr>
          <p:cNvPicPr>
            <a:picLocks noRot="1" noChangeAspect="1"/>
          </p:cNvPicPr>
          <p:nvPr>
            <a:wavAudioFile r:embed="rId1" name="~PP3295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215106"/>
          </a:xfrm>
        </p:spPr>
        <p:txBody>
          <a:bodyPr/>
          <a:lstStyle/>
          <a:p>
            <a:pPr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Procedimento</a:t>
            </a:r>
          </a:p>
          <a:p>
            <a:pPr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~PP2019.WAV">
            <a:hlinkClick r:id="" action="ppaction://media"/>
          </p:cNvPr>
          <p:cNvPicPr>
            <a:picLocks noRot="1" noChangeAspect="1"/>
          </p:cNvPicPr>
          <p:nvPr>
            <a:wavAudioFile r:embed="rId1" name="~PP2019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1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Materiais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Becker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Bicabornato de sódio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Vela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Vinagre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Fósforo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~PP3081.WAV">
            <a:hlinkClick r:id="" action="ppaction://media"/>
          </p:cNvPr>
          <p:cNvPicPr>
            <a:picLocks noRot="1" noChangeAspect="1"/>
          </p:cNvPicPr>
          <p:nvPr>
            <a:wavAudioFile r:embed="rId1" name="~PP3081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1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65e67ed9-33eb-4062-a9fb-02f089f90b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4186238" cy="2571767"/>
          </a:xfrm>
        </p:spPr>
      </p:pic>
      <p:pic>
        <p:nvPicPr>
          <p:cNvPr id="6" name="Imagem 5" descr="b7da84c8-0c19-4192-82d4-bd8eff567df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57166"/>
            <a:ext cx="4214810" cy="2495916"/>
          </a:xfrm>
          <a:prstGeom prst="rect">
            <a:avLst/>
          </a:prstGeom>
        </p:spPr>
      </p:pic>
      <p:pic>
        <p:nvPicPr>
          <p:cNvPr id="7" name="Imagem 6" descr="b8c75a5d-a3e3-4155-ba91-92f750764f9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000372"/>
            <a:ext cx="3851031" cy="3571900"/>
          </a:xfrm>
          <a:prstGeom prst="rect">
            <a:avLst/>
          </a:prstGeom>
        </p:spPr>
      </p:pic>
      <p:pic>
        <p:nvPicPr>
          <p:cNvPr id="8" name="Imagem 7" descr="be4da646-9724-4920-b6c6-44392cb8a11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071810"/>
            <a:ext cx="4000496" cy="3638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118</TotalTime>
  <Words>28</Words>
  <Application>Microsoft Office PowerPoint</Application>
  <PresentationFormat>Apresentação na tela (4:3)</PresentationFormat>
  <Paragraphs>11</Paragraphs>
  <Slides>5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Ápice</vt:lpstr>
      <vt:lpstr>Caracterização dos gases: gás carbônico </vt:lpstr>
      <vt:lpstr>Slide 2</vt:lpstr>
      <vt:lpstr>Slide 3</vt:lpstr>
      <vt:lpstr>Slide 4</vt:lpstr>
      <vt:lpstr>Slide 5</vt:lpstr>
    </vt:vector>
  </TitlesOfParts>
  <Company>WebClan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Gás carbônico </dc:title>
  <dc:creator>francielleloure99@gmail.com</dc:creator>
  <cp:lastModifiedBy>francielleloure99@gmail.com</cp:lastModifiedBy>
  <cp:revision>2</cp:revision>
  <dcterms:created xsi:type="dcterms:W3CDTF">2017-05-16T17:54:24Z</dcterms:created>
  <dcterms:modified xsi:type="dcterms:W3CDTF">2017-05-16T19:54:52Z</dcterms:modified>
</cp:coreProperties>
</file>