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10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4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8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01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6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1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5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1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93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" y="0"/>
            <a:ext cx="11996057" cy="364453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ESTUDANDO PARA O </a:t>
            </a:r>
            <a:r>
              <a:rPr lang="en-US" sz="7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ENEM</a:t>
            </a: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7200" b="1" dirty="0" smtClean="0"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DE FORMA INVERTIDA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364" y="4294292"/>
            <a:ext cx="11399521" cy="2563708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Eeefm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Professora Filomena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Quitiba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Nome: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Amanda Taylor E THASSIA AZINE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Turma: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3°n01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PROFESSOR: </a:t>
            </a:r>
            <a:r>
              <a:rPr lang="pt-BR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CHIRLEi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HIDROSTÁTICA: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petróleo e o gás natural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WhatsApp Audio 2017-05-15 at 16.15.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1777" y="5576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5864772" cy="709448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petróleo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86" y="1316421"/>
            <a:ext cx="7388772" cy="5541579"/>
          </a:xfrm>
          <a:prstGeom prst="rect">
            <a:avLst/>
          </a:prstGeom>
        </p:spPr>
      </p:pic>
      <p:pic>
        <p:nvPicPr>
          <p:cNvPr id="5" name="WhatsApp Audio 2017-05-15 at 09.50.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4935" y="4969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6763407" cy="91440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GÁS NATURAL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6" y="1368316"/>
            <a:ext cx="7620000" cy="5067300"/>
          </a:xfrm>
          <a:prstGeom prst="rect">
            <a:avLst/>
          </a:prstGeom>
        </p:spPr>
      </p:pic>
      <p:pic>
        <p:nvPicPr>
          <p:cNvPr id="5" name="WhatsApp Audio 2017-05-15 at 16.15.5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5197" y="4433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0359"/>
            <a:ext cx="4209393" cy="551792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88732" y="662151"/>
            <a:ext cx="11051628" cy="619584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“O petróleo continua sendo um recurso básico para a moderna sociedade industrial, apesar de ter sofrido um relativo declínio nas últimas décadas. Em 1971, representava cerca de 68% da energia consumida no mundo, mas em 2007 essa proporção tinha baixado para cerca de 34%, uma porcentagem ainda significativa e maior que a de qualquer outra fonte de energia isoladamente. Se somarmos o petróleo ao gás natural, geralmente associado a ele e que sozinho representa cerca de 20% do consumo energético mundial, teremos um total de 54% da energia produzida pela humanidade, com essas suas fontes fósseis em conjunto”.</a:t>
            </a:r>
          </a:p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(VESENTINI, J. W. Geografia: o mundo em transição. São Paulo: Editora Ática, 2012. p.75.)</a:t>
            </a:r>
          </a:p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função de suas importâncias, podemos concluir que o petróleo e o gás natural são fontes de energia utilizadas em diversos setores de atividades, dentre os quais podemos assinalar:</a:t>
            </a:r>
          </a:p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residencial, energético, transportes e industrial.</a:t>
            </a:r>
          </a:p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transportes, agrícola, industrial e extrativista</a:t>
            </a:r>
          </a:p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c) industrial, residencial, energético e construção civil</a:t>
            </a:r>
          </a:p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d) comercial, residencial, transportes e ambiental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Questão 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petróleo e o gás natural, enquanto fontes de energia, são principalmente utilizados no campo residencial, na indústria, nos transportes e no setor energético.</a:t>
            </a:r>
          </a:p>
          <a:p>
            <a:pPr algn="ctr"/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correta: letra A.</a:t>
            </a:r>
          </a:p>
          <a:p>
            <a:pPr algn="l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WhatsApp Audio 2017-05-15 at 10.08.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6921" y="4008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6400800" cy="116664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CONTINUAÇÃO.</a:t>
            </a: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WhatsApp Audio 2017-05-15 at 16.16.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708" y="2258301"/>
            <a:ext cx="1951092" cy="19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188</TotalTime>
  <Words>160</Words>
  <Application>Microsoft Office PowerPoint</Application>
  <PresentationFormat>Widescreen</PresentationFormat>
  <Paragraphs>18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ESTUDANDO PARA O ENEM  DE FORMA INVERTIDA</vt:lpstr>
      <vt:lpstr>O petróleo</vt:lpstr>
      <vt:lpstr>GÁS NATURAL</vt:lpstr>
      <vt:lpstr>Questão </vt:lpstr>
      <vt:lpstr>CONTINUAÇÃO.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Renan</dc:creator>
  <cp:lastModifiedBy>Renan</cp:lastModifiedBy>
  <cp:revision>19</cp:revision>
  <dcterms:created xsi:type="dcterms:W3CDTF">2014-09-12T02:08:24Z</dcterms:created>
  <dcterms:modified xsi:type="dcterms:W3CDTF">2017-05-15T20:29:51Z</dcterms:modified>
</cp:coreProperties>
</file>