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A32C-3C7B-4EE1-AE2E-D11D130244C6}" type="datetimeFigureOut">
              <a:rPr lang="pt-BR" smtClean="0"/>
              <a:t>27/06/2015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3D53-260A-4547-861D-0331234DE9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A32C-3C7B-4EE1-AE2E-D11D130244C6}" type="datetimeFigureOut">
              <a:rPr lang="pt-BR" smtClean="0"/>
              <a:t>27/06/2015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3D53-260A-4547-861D-0331234DE9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A32C-3C7B-4EE1-AE2E-D11D130244C6}" type="datetimeFigureOut">
              <a:rPr lang="pt-BR" smtClean="0"/>
              <a:t>27/06/2015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3D53-260A-4547-861D-0331234DE9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A32C-3C7B-4EE1-AE2E-D11D130244C6}" type="datetimeFigureOut">
              <a:rPr lang="pt-BR" smtClean="0"/>
              <a:t>27/06/2015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3D53-260A-4547-861D-0331234DE9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A32C-3C7B-4EE1-AE2E-D11D130244C6}" type="datetimeFigureOut">
              <a:rPr lang="pt-BR" smtClean="0"/>
              <a:t>27/06/2015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3D53-260A-4547-861D-0331234DE9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A32C-3C7B-4EE1-AE2E-D11D130244C6}" type="datetimeFigureOut">
              <a:rPr lang="pt-BR" smtClean="0"/>
              <a:t>27/06/2015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3D53-260A-4547-861D-0331234DE9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A32C-3C7B-4EE1-AE2E-D11D130244C6}" type="datetimeFigureOut">
              <a:rPr lang="pt-BR" smtClean="0"/>
              <a:t>27/06/2015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3D53-260A-4547-861D-0331234DE9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A32C-3C7B-4EE1-AE2E-D11D130244C6}" type="datetimeFigureOut">
              <a:rPr lang="pt-BR" smtClean="0"/>
              <a:t>27/06/2015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3D53-260A-4547-861D-0331234DE9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A32C-3C7B-4EE1-AE2E-D11D130244C6}" type="datetimeFigureOut">
              <a:rPr lang="pt-BR" smtClean="0"/>
              <a:t>27/06/2015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3D53-260A-4547-861D-0331234DE9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A32C-3C7B-4EE1-AE2E-D11D130244C6}" type="datetimeFigureOut">
              <a:rPr lang="pt-BR" smtClean="0"/>
              <a:t>27/06/2015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3D53-260A-4547-861D-0331234DE9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A32C-3C7B-4EE1-AE2E-D11D130244C6}" type="datetimeFigureOut">
              <a:rPr lang="pt-BR" smtClean="0"/>
              <a:t>27/06/2015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3D53-260A-4547-861D-0331234DE9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3A32C-3C7B-4EE1-AE2E-D11D130244C6}" type="datetimeFigureOut">
              <a:rPr lang="pt-BR" smtClean="0"/>
              <a:t>27/06/2015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E3D53-260A-4547-861D-0331234DE92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MÁQUINAS TÉRMICAS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MOTOR DE COMBUSTÃO INTERNA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782"/>
            <a:ext cx="9144000" cy="689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239"/>
            <a:ext cx="9144000" cy="690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4237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458" y="0"/>
            <a:ext cx="9274916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70"/>
            <a:ext cx="9158939" cy="709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062"/>
            <a:ext cx="9144000" cy="691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412"/>
            <a:ext cx="9144000" cy="690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41" y="0"/>
            <a:ext cx="9208886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60"/>
            <a:ext cx="9146478" cy="709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010"/>
            <a:ext cx="9143999" cy="688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845" y="0"/>
            <a:ext cx="9173687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941"/>
            <a:ext cx="9144000" cy="688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322"/>
            <a:ext cx="9144000" cy="687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94"/>
            <a:ext cx="9151470" cy="709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56"/>
            <a:ext cx="9151423" cy="709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782"/>
            <a:ext cx="9144000" cy="689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930" y="0"/>
            <a:ext cx="922386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70" y="0"/>
            <a:ext cx="9151470" cy="710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422" y="0"/>
            <a:ext cx="9168847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71"/>
            <a:ext cx="9144000" cy="687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095"/>
            <a:ext cx="9143999" cy="688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088" y="0"/>
            <a:ext cx="9215088" cy="691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470"/>
            <a:ext cx="9153983" cy="70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891"/>
            <a:ext cx="9144000" cy="689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386"/>
            <a:ext cx="9144000" cy="687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2" y="0"/>
            <a:ext cx="9141498" cy="685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177" y="0"/>
            <a:ext cx="9358177" cy="702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1406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126" y="0"/>
            <a:ext cx="9280252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52" y="-2"/>
            <a:ext cx="9154052" cy="710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458" y="0"/>
            <a:ext cx="9274916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8" y="0"/>
            <a:ext cx="9216008" cy="691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322"/>
            <a:ext cx="9144000" cy="687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3727"/>
            <a:ext cx="9144000" cy="692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8939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403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241"/>
            <a:ext cx="9143999" cy="688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95"/>
            <a:ext cx="9151470" cy="685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76"/>
            <a:ext cx="9144000" cy="686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512" y="0"/>
            <a:ext cx="9199024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053" y="1"/>
            <a:ext cx="9179053" cy="694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70" y="0"/>
            <a:ext cx="915894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932" y="0"/>
            <a:ext cx="9288932" cy="696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788" y="-1"/>
            <a:ext cx="9178788" cy="702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</Words>
  <Application>Microsoft Office PowerPoint</Application>
  <PresentationFormat>Apresentação na tela (4:3)</PresentationFormat>
  <Paragraphs>2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Tema do Office</vt:lpstr>
      <vt:lpstr>MÁQUINAS TÉRMICAS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MÁQUINAS TÉRMICAS</dc:title>
  <dc:creator>LUCAS</dc:creator>
  <cp:lastModifiedBy>LUCAS</cp:lastModifiedBy>
  <cp:revision>22</cp:revision>
  <dcterms:created xsi:type="dcterms:W3CDTF">2015-06-27T16:10:48Z</dcterms:created>
  <dcterms:modified xsi:type="dcterms:W3CDTF">2015-06-27T17:03:19Z</dcterms:modified>
</cp:coreProperties>
</file>