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5842" autoAdjust="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2E8822-B593-459F-8CF7-6E6C011C42B9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53EEF6-3A55-4B38-81CC-4EF9181DDF65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8800" dirty="0" smtClean="0">
                <a:solidFill>
                  <a:srgbClr val="002060"/>
                </a:solidFill>
              </a:rPr>
              <a:t>FISÍCA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rgbClr val="FF0000"/>
                </a:solidFill>
              </a:rPr>
              <a:t>VAZÃO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sz="3200" dirty="0" smtClean="0">
                <a:solidFill>
                  <a:srgbClr val="FF0000"/>
                </a:solidFill>
              </a:rPr>
              <a:t>E EQUAÇÃO DA CONTINUIDADE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100" dirty="0" smtClean="0">
                <a:solidFill>
                  <a:schemeClr val="tx2">
                    <a:lumMod val="50000"/>
                  </a:schemeClr>
                </a:solidFill>
              </a:rPr>
              <a:t>ENQUANTO O MOTOR DE SEU  CARRO ESTIVER  LIGADO ,O ÓLEO SOB PRESSÃO </a:t>
            </a:r>
            <a:r>
              <a:rPr lang="pt-BR" sz="3100" dirty="0" smtClean="0">
                <a:solidFill>
                  <a:schemeClr val="tx1"/>
                </a:solidFill>
              </a:rPr>
              <a:t>ESTARÁ CIRCULANDO SEM PARAR .UM ESQUEMA BEM BÁSICO DE COMO O </a:t>
            </a:r>
            <a:r>
              <a:rPr lang="pt-BR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ÓLEO CIRCULA NO MOTOR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Lorena\Picture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700808"/>
            <a:ext cx="9144000" cy="515719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HIDRODINÂNICA :É O FLUÍDOS EM MOVIMENTO.</a:t>
            </a:r>
            <a:endParaRPr lang="pt-BR" dirty="0"/>
          </a:p>
        </p:txBody>
      </p:sp>
      <p:pic>
        <p:nvPicPr>
          <p:cNvPr id="2050" name="Picture 2" descr="C:\Users\Lorena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988840"/>
            <a:ext cx="9144000" cy="559325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05232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TUBULAÇÃO DE GÁS</a:t>
            </a:r>
            <a:endParaRPr lang="pt-BR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t-BR" dirty="0"/>
          </a:p>
        </p:txBody>
      </p:sp>
      <p:pic>
        <p:nvPicPr>
          <p:cNvPr id="4099" name="Picture 3" descr="C:\Users\Lorena\Pictures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697672"/>
            <a:ext cx="8208912" cy="445951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1656184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A área e menor a velocidade é maior                                                A área e maior a velocidade é menor :                                        </a:t>
            </a:r>
            <a:r>
              <a:rPr lang="pt-BR" sz="2800" dirty="0" smtClean="0"/>
              <a:t>POR ESSE MOTIVO NÃO ALTERA A VAZÃO.                                                         </a:t>
            </a:r>
            <a:endParaRPr lang="pt-BR" sz="2800" dirty="0"/>
          </a:p>
        </p:txBody>
      </p:sp>
      <p:pic>
        <p:nvPicPr>
          <p:cNvPr id="3074" name="Picture 2" descr="C:\Users\Lorena\Pictures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844824"/>
            <a:ext cx="9144000" cy="50131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* </a:t>
            </a:r>
            <a:r>
              <a:rPr lang="pt-BR" sz="3200" dirty="0" smtClean="0">
                <a:solidFill>
                  <a:schemeClr val="tx1"/>
                </a:solidFill>
              </a:rPr>
              <a:t>FUMAÇA DISTORCIDA QUE  SAI DE UMA CHAMINÉ.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Lorena\Pictures\fumaca_branca_anuncia_novo_papa_conclave_vaticano0303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5806"/>
            <a:ext cx="9144000" cy="485219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AGUA QUE SAI  DA  MANGUEIRA ,TAMBÉM É UM BOM EXEMPLO DE EQUAÇÃO DA CONTINUIDADE.</a:t>
            </a:r>
            <a:endParaRPr lang="pt-BR" dirty="0"/>
          </a:p>
        </p:txBody>
      </p:sp>
      <p:pic>
        <p:nvPicPr>
          <p:cNvPr id="6146" name="Picture 2" descr="C:\Users\Lorena\Pictures\como-consertar-vazamentos-na-mangueira-de-jardi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4000" cy="501317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61662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TRABALHO REALIZADO POR : </a:t>
            </a:r>
            <a:r>
              <a:rPr lang="pt-BR" sz="2800" dirty="0" smtClean="0">
                <a:solidFill>
                  <a:schemeClr val="tx1"/>
                </a:solidFill>
              </a:rPr>
              <a:t>ELISÂNGELA MULINARI / MARIA ELIZABETI/ VALDEIR 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  <p:pic>
        <p:nvPicPr>
          <p:cNvPr id="5122" name="Picture 2" descr="C:\Users\Lorena\Pictures\mecanica-dos-fluid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208911" cy="440317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110</Words>
  <Application>Microsoft Office PowerPoint</Application>
  <PresentationFormat>Apresentação na tela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Fluxo</vt:lpstr>
      <vt:lpstr>FISÍCA </vt:lpstr>
      <vt:lpstr>ENQUANTO O MOTOR DE SEU  CARRO ESTIVER  LIGADO ,O ÓLEO SOB PRESSÃO ESTARÁ CIRCULANDO SEM PARAR .UM ESQUEMA BEM BÁSICO DE COMO O ÓLEO CIRCULA NO MOTOR.</vt:lpstr>
      <vt:lpstr>HIDRODINÂNICA :É O FLUÍDOS EM MOVIMENTO.</vt:lpstr>
      <vt:lpstr>TUBULAÇÃO DE GÁS</vt:lpstr>
      <vt:lpstr>A área e menor a velocidade é maior                                                A área e maior a velocidade é menor :                                        POR ESSE MOTIVO NÃO ALTERA A VAZÃO.                                                         </vt:lpstr>
      <vt:lpstr>* FUMAÇA DISTORCIDA QUE  SAI DE UMA CHAMINÉ.</vt:lpstr>
      <vt:lpstr>A AGUA QUE SAI  DA  MANGUEIRA ,TAMBÉM É UM BOM EXEMPLO DE EQUAÇÃO DA CONTINUIDADE.</vt:lpstr>
      <vt:lpstr>TRABALHO REALIZADO POR : ELISÂNGELA MULINARI / MARIA ELIZABETI/ VALDEIR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FISÍCA</dc:title>
  <dc:creator>Lorena</dc:creator>
  <cp:lastModifiedBy>Lorena</cp:lastModifiedBy>
  <cp:revision>12</cp:revision>
  <dcterms:created xsi:type="dcterms:W3CDTF">2014-07-24T17:45:10Z</dcterms:created>
  <dcterms:modified xsi:type="dcterms:W3CDTF">2014-07-24T19:38:20Z</dcterms:modified>
</cp:coreProperties>
</file>