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D34B5DD-1A1B-4EB8-9902-A515282939BD}" type="datetimeFigureOut">
              <a:rPr lang="pt-BR" smtClean="0"/>
              <a:t>20/02/2014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98CF480-F995-40F0-A886-700591160CA1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B5DD-1A1B-4EB8-9902-A515282939BD}" type="datetimeFigureOut">
              <a:rPr lang="pt-BR" smtClean="0"/>
              <a:t>20/02/2014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F480-F995-40F0-A886-700591160CA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B5DD-1A1B-4EB8-9902-A515282939BD}" type="datetimeFigureOut">
              <a:rPr lang="pt-BR" smtClean="0"/>
              <a:t>20/02/2014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F480-F995-40F0-A886-700591160CA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D34B5DD-1A1B-4EB8-9902-A515282939BD}" type="datetimeFigureOut">
              <a:rPr lang="pt-BR" smtClean="0"/>
              <a:t>20/02/2014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98CF480-F995-40F0-A886-700591160CA1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D34B5DD-1A1B-4EB8-9902-A515282939BD}" type="datetimeFigureOut">
              <a:rPr lang="pt-BR" smtClean="0"/>
              <a:t>20/02/2014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98CF480-F995-40F0-A886-700591160CA1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B5DD-1A1B-4EB8-9902-A515282939BD}" type="datetimeFigureOut">
              <a:rPr lang="pt-BR" smtClean="0"/>
              <a:t>20/02/2014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F480-F995-40F0-A886-700591160CA1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B5DD-1A1B-4EB8-9902-A515282939BD}" type="datetimeFigureOut">
              <a:rPr lang="pt-BR" smtClean="0"/>
              <a:t>20/02/2014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F480-F995-40F0-A886-700591160CA1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D34B5DD-1A1B-4EB8-9902-A515282939BD}" type="datetimeFigureOut">
              <a:rPr lang="pt-BR" smtClean="0"/>
              <a:t>20/02/2014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98CF480-F995-40F0-A886-700591160CA1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B5DD-1A1B-4EB8-9902-A515282939BD}" type="datetimeFigureOut">
              <a:rPr lang="pt-BR" smtClean="0"/>
              <a:t>20/02/2014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F480-F995-40F0-A886-700591160CA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D34B5DD-1A1B-4EB8-9902-A515282939BD}" type="datetimeFigureOut">
              <a:rPr lang="pt-BR" smtClean="0"/>
              <a:t>20/02/2014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98CF480-F995-40F0-A886-700591160CA1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D34B5DD-1A1B-4EB8-9902-A515282939BD}" type="datetimeFigureOut">
              <a:rPr lang="pt-BR" smtClean="0"/>
              <a:t>20/02/2014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98CF480-F995-40F0-A886-700591160CA1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D34B5DD-1A1B-4EB8-9902-A515282939BD}" type="datetimeFigureOut">
              <a:rPr lang="pt-BR" smtClean="0"/>
              <a:t>20/02/2014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98CF480-F995-40F0-A886-700591160CA1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43108" y="285728"/>
            <a:ext cx="6172200" cy="1857388"/>
          </a:xfrm>
        </p:spPr>
        <p:txBody>
          <a:bodyPr/>
          <a:lstStyle/>
          <a:p>
            <a:r>
              <a:rPr lang="pt-BR" sz="8000" dirty="0" smtClean="0">
                <a:solidFill>
                  <a:schemeClr val="bg2">
                    <a:lumMod val="25000"/>
                  </a:schemeClr>
                </a:solidFill>
              </a:rPr>
              <a:t>pressão 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pic>
        <p:nvPicPr>
          <p:cNvPr id="7" name="Imagem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27" y="2000241"/>
            <a:ext cx="4572032" cy="4214842"/>
          </a:xfrm>
          <a:prstGeom prst="rect">
            <a:avLst/>
          </a:prstGeom>
        </p:spPr>
      </p:pic>
    </p:spTree>
  </p:cSld>
  <p:clrMapOvr>
    <a:masterClrMapping/>
  </p:clrMapOvr>
  <p:transition>
    <p:comb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5400" dirty="0" smtClean="0">
                <a:solidFill>
                  <a:schemeClr val="bg2">
                    <a:lumMod val="25000"/>
                  </a:schemeClr>
                </a:solidFill>
              </a:rPr>
              <a:t>O que é pressão ?</a:t>
            </a:r>
            <a:endParaRPr lang="pt-BR" sz="5400" dirty="0"/>
          </a:p>
        </p:txBody>
      </p:sp>
      <p:pic>
        <p:nvPicPr>
          <p:cNvPr id="4" name="Espaço Reservado para Conteúdo 3" descr="images (2)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928662" y="2214554"/>
            <a:ext cx="6715172" cy="4357718"/>
          </a:xfrm>
        </p:spPr>
      </p:pic>
    </p:spTree>
  </p:cSld>
  <p:clrMapOvr>
    <a:masterClrMapping/>
  </p:clrMapOvr>
  <p:transition>
    <p:diamond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7467600" cy="2500330"/>
          </a:xfrm>
        </p:spPr>
        <p:txBody>
          <a:bodyPr>
            <a:normAutofit/>
          </a:bodyPr>
          <a:lstStyle/>
          <a:p>
            <a:r>
              <a:rPr lang="pt-BR" sz="4800" dirty="0" smtClean="0">
                <a:solidFill>
                  <a:schemeClr val="accent2">
                    <a:lumMod val="75000"/>
                  </a:schemeClr>
                </a:solidFill>
              </a:rPr>
              <a:t>Algumas experiências .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>
                <a:solidFill>
                  <a:schemeClr val="tx1"/>
                </a:solidFill>
                <a:cs typeface="Aharoni" pitchFamily="2" charset="-79"/>
              </a:rPr>
              <a:t>Experiência Nº1 : Como virar um copo d’água sem deixar a água cair .</a:t>
            </a:r>
            <a:endParaRPr lang="pt-BR" dirty="0">
              <a:solidFill>
                <a:schemeClr val="tx1"/>
              </a:solidFill>
              <a:cs typeface="Aharoni" pitchFamily="2" charset="-79"/>
            </a:endParaRPr>
          </a:p>
        </p:txBody>
      </p:sp>
      <p:pic>
        <p:nvPicPr>
          <p:cNvPr id="4" name="Espaço Reservado para Conteúdo 3" descr="copo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071538" y="2571744"/>
            <a:ext cx="6143668" cy="3714776"/>
          </a:xfrm>
        </p:spPr>
      </p:pic>
    </p:spTree>
  </p:cSld>
  <p:clrMapOvr>
    <a:masterClrMapping/>
  </p:clrMapOvr>
  <p:transition>
    <p:zoom dir="in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2">
                    <a:lumMod val="75000"/>
                  </a:schemeClr>
                </a:solidFill>
                <a:cs typeface="Aharoni" pitchFamily="2" charset="-79"/>
              </a:rPr>
              <a:t>Experiência </a:t>
            </a:r>
            <a:r>
              <a:rPr lang="pt-BR" dirty="0" smtClean="0">
                <a:solidFill>
                  <a:schemeClr val="accent2">
                    <a:lumMod val="75000"/>
                  </a:schemeClr>
                </a:solidFill>
                <a:cs typeface="Aharoni" pitchFamily="2" charset="-79"/>
              </a:rPr>
              <a:t>Nº2 : </a:t>
            </a:r>
            <a:r>
              <a:rPr lang="pt-BR" dirty="0" smtClean="0">
                <a:solidFill>
                  <a:schemeClr val="tx1"/>
                </a:solidFill>
                <a:cs typeface="Aharoni" pitchFamily="2" charset="-79"/>
              </a:rPr>
              <a:t>Areia movediça </a:t>
            </a:r>
            <a:endParaRPr lang="pt-BR" dirty="0"/>
          </a:p>
        </p:txBody>
      </p:sp>
      <p:pic>
        <p:nvPicPr>
          <p:cNvPr id="4" name="Espaço Reservado para Conteúdo 3" descr="maizena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071538" y="2000240"/>
            <a:ext cx="6215106" cy="4143404"/>
          </a:xfrm>
        </p:spPr>
      </p:pic>
    </p:spTree>
  </p:cSld>
  <p:clrMapOvr>
    <a:masterClrMapping/>
  </p:clrMapOvr>
  <p:transition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pt-BR" sz="4400" dirty="0" smtClean="0">
                <a:solidFill>
                  <a:schemeClr val="accent2">
                    <a:lumMod val="75000"/>
                  </a:schemeClr>
                </a:solidFill>
                <a:cs typeface="Aharoni" pitchFamily="2" charset="-79"/>
              </a:rPr>
              <a:t>Experiência </a:t>
            </a:r>
            <a:r>
              <a:rPr lang="pt-BR" sz="4400" dirty="0" smtClean="0">
                <a:solidFill>
                  <a:schemeClr val="accent2">
                    <a:lumMod val="75000"/>
                  </a:schemeClr>
                </a:solidFill>
                <a:cs typeface="Aharoni" pitchFamily="2" charset="-79"/>
              </a:rPr>
              <a:t>Nº 3 : </a:t>
            </a:r>
            <a:r>
              <a:rPr lang="pt-BR" dirty="0" smtClean="0">
                <a:solidFill>
                  <a:schemeClr val="tx1"/>
                </a:solidFill>
                <a:cs typeface="Aharoni" pitchFamily="2" charset="-79"/>
              </a:rPr>
              <a:t>A vela que faz a água subir .</a:t>
            </a:r>
            <a:br>
              <a:rPr lang="pt-BR" dirty="0" smtClean="0">
                <a:solidFill>
                  <a:schemeClr val="tx1"/>
                </a:solidFill>
                <a:cs typeface="Aharoni" pitchFamily="2" charset="-79"/>
              </a:rPr>
            </a:br>
            <a:endParaRPr lang="pt-BR" dirty="0"/>
          </a:p>
        </p:txBody>
      </p:sp>
      <p:pic>
        <p:nvPicPr>
          <p:cNvPr id="4" name="Espaço Reservado para Conteúdo 3" descr="vela e agua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000100" y="1785926"/>
            <a:ext cx="6786610" cy="4687899"/>
          </a:xfrm>
        </p:spPr>
      </p:pic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68412"/>
          </a:xfrm>
        </p:spPr>
        <p:txBody>
          <a:bodyPr>
            <a:normAutofit fontScale="90000"/>
          </a:bodyPr>
          <a:lstStyle/>
          <a:p>
            <a:r>
              <a:rPr lang="pt-BR" sz="4400" dirty="0" smtClean="0">
                <a:solidFill>
                  <a:schemeClr val="accent2">
                    <a:lumMod val="75000"/>
                  </a:schemeClr>
                </a:solidFill>
                <a:cs typeface="Aharoni" pitchFamily="2" charset="-79"/>
              </a:rPr>
              <a:t>Experiência </a:t>
            </a:r>
            <a:r>
              <a:rPr lang="pt-BR" sz="4400" dirty="0" smtClean="0">
                <a:solidFill>
                  <a:schemeClr val="accent2">
                    <a:lumMod val="75000"/>
                  </a:schemeClr>
                </a:solidFill>
                <a:cs typeface="Aharoni" pitchFamily="2" charset="-79"/>
              </a:rPr>
              <a:t>Nº4 :</a:t>
            </a:r>
            <a:r>
              <a:rPr lang="pt-BR" sz="4000" dirty="0" smtClean="0">
                <a:solidFill>
                  <a:schemeClr val="accent2">
                    <a:lumMod val="75000"/>
                  </a:schemeClr>
                </a:solidFill>
                <a:cs typeface="Aharoni" pitchFamily="2" charset="-79"/>
              </a:rPr>
              <a:t/>
            </a:r>
            <a:br>
              <a:rPr lang="pt-BR" sz="4000" dirty="0" smtClean="0">
                <a:solidFill>
                  <a:schemeClr val="accent2">
                    <a:lumMod val="75000"/>
                  </a:schemeClr>
                </a:solidFill>
                <a:cs typeface="Aharoni" pitchFamily="2" charset="-79"/>
              </a:rPr>
            </a:br>
            <a:r>
              <a:rPr lang="pt-BR" sz="4000" dirty="0" smtClean="0">
                <a:solidFill>
                  <a:schemeClr val="accent2">
                    <a:lumMod val="75000"/>
                  </a:schemeClr>
                </a:solidFill>
                <a:cs typeface="Aharoni" pitchFamily="2" charset="-79"/>
              </a:rPr>
              <a:t> </a:t>
            </a:r>
            <a:r>
              <a:rPr lang="pt-BR" sz="3600" dirty="0" smtClean="0">
                <a:solidFill>
                  <a:schemeClr val="tx1"/>
                </a:solidFill>
                <a:cs typeface="Aharoni" pitchFamily="2" charset="-79"/>
              </a:rPr>
              <a:t>Garrafa amassada</a:t>
            </a:r>
            <a:endParaRPr lang="pt-BR" sz="3600" dirty="0">
              <a:solidFill>
                <a:schemeClr val="tx1"/>
              </a:solidFill>
            </a:endParaRPr>
          </a:p>
        </p:txBody>
      </p:sp>
      <p:pic>
        <p:nvPicPr>
          <p:cNvPr id="4" name="Espaço Reservado para Conteúdo 3" descr="garrafa amassada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785786" y="2214554"/>
            <a:ext cx="6715172" cy="4143403"/>
          </a:xfrm>
        </p:spPr>
      </p:pic>
    </p:spTree>
  </p:cSld>
  <p:clrMapOvr>
    <a:masterClrMapping/>
  </p:clrMapOvr>
  <p:transition>
    <p:strips dir="l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>
                <a:solidFill>
                  <a:schemeClr val="accent2">
                    <a:lumMod val="75000"/>
                  </a:schemeClr>
                </a:solidFill>
              </a:rPr>
              <a:t>Experiência Nº 5 : </a:t>
            </a:r>
            <a:r>
              <a:rPr lang="pt-BR" dirty="0" smtClean="0">
                <a:solidFill>
                  <a:schemeClr val="tx1"/>
                </a:solidFill>
              </a:rPr>
              <a:t>Ovo na garrafa </a:t>
            </a: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4" name="Espaço Reservado para Conteúdo 3" descr="ovoooooo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714348" y="1928802"/>
            <a:ext cx="6858048" cy="4429156"/>
          </a:xfrm>
        </p:spPr>
      </p:pic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511816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200" dirty="0" err="1" smtClean="0">
                <a:solidFill>
                  <a:schemeClr val="tx1"/>
                </a:solidFill>
              </a:rPr>
              <a:t>E.E.E.F.</a:t>
            </a:r>
            <a:r>
              <a:rPr lang="pt-BR" sz="3200" dirty="0" smtClean="0">
                <a:solidFill>
                  <a:schemeClr val="tx1"/>
                </a:solidFill>
              </a:rPr>
              <a:t>M “</a:t>
            </a:r>
            <a:r>
              <a:rPr lang="pt-BR" sz="3200" dirty="0" err="1" smtClean="0">
                <a:solidFill>
                  <a:schemeClr val="tx1"/>
                </a:solidFill>
              </a:rPr>
              <a:t>PROFª</a:t>
            </a:r>
            <a:r>
              <a:rPr lang="pt-BR" sz="3200" dirty="0" smtClean="0">
                <a:solidFill>
                  <a:schemeClr val="tx1"/>
                </a:solidFill>
              </a:rPr>
              <a:t> Filomena </a:t>
            </a:r>
            <a:r>
              <a:rPr lang="pt-BR" sz="3200" dirty="0" err="1" smtClean="0">
                <a:solidFill>
                  <a:schemeClr val="tx1"/>
                </a:solidFill>
              </a:rPr>
              <a:t>Quitiba</a:t>
            </a:r>
            <a:r>
              <a:rPr lang="pt-BR" sz="3200" dirty="0" smtClean="0">
                <a:solidFill>
                  <a:schemeClr val="tx1"/>
                </a:solidFill>
              </a:rPr>
              <a:t>”</a:t>
            </a:r>
            <a:br>
              <a:rPr lang="pt-BR" sz="3200" dirty="0" smtClean="0">
                <a:solidFill>
                  <a:schemeClr val="tx1"/>
                </a:solidFill>
              </a:rPr>
            </a:br>
            <a:r>
              <a:rPr lang="pt-BR" sz="3200" dirty="0" smtClean="0">
                <a:solidFill>
                  <a:schemeClr val="tx1"/>
                </a:solidFill>
              </a:rPr>
              <a:t/>
            </a:r>
            <a:br>
              <a:rPr lang="pt-BR" sz="3200" dirty="0" smtClean="0">
                <a:solidFill>
                  <a:schemeClr val="tx1"/>
                </a:solidFill>
              </a:rPr>
            </a:br>
            <a:r>
              <a:rPr lang="pt-BR" sz="3200" dirty="0" smtClean="0">
                <a:solidFill>
                  <a:schemeClr val="tx1"/>
                </a:solidFill>
              </a:rPr>
              <a:t>Alunos :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</a:t>
            </a:r>
            <a:br>
              <a:rPr lang="pt-BR" dirty="0" smtClean="0"/>
            </a:br>
            <a:r>
              <a:rPr lang="pt-BR" sz="4000" dirty="0" smtClean="0">
                <a:solidFill>
                  <a:schemeClr val="accent2">
                    <a:lumMod val="75000"/>
                  </a:schemeClr>
                </a:solidFill>
              </a:rPr>
              <a:t>Débora </a:t>
            </a:r>
            <a:br>
              <a:rPr lang="pt-BR" sz="40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pt-BR" sz="4000" dirty="0" smtClean="0">
                <a:solidFill>
                  <a:schemeClr val="accent2">
                    <a:lumMod val="75000"/>
                  </a:schemeClr>
                </a:solidFill>
              </a:rPr>
              <a:t>Jussara</a:t>
            </a:r>
            <a:br>
              <a:rPr lang="pt-BR" sz="40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pt-BR" sz="4000" dirty="0" smtClean="0">
                <a:solidFill>
                  <a:schemeClr val="accent2">
                    <a:lumMod val="75000"/>
                  </a:schemeClr>
                </a:solidFill>
              </a:rPr>
              <a:t>Kelly</a:t>
            </a:r>
            <a:br>
              <a:rPr lang="pt-BR" sz="40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pt-BR" sz="4000" dirty="0" smtClean="0">
                <a:solidFill>
                  <a:schemeClr val="accent2">
                    <a:lumMod val="75000"/>
                  </a:schemeClr>
                </a:solidFill>
              </a:rPr>
              <a:t>Matheus</a:t>
            </a:r>
            <a:br>
              <a:rPr lang="pt-BR" sz="40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pt-BR" sz="4000" dirty="0" smtClean="0">
                <a:solidFill>
                  <a:schemeClr val="accent2">
                    <a:lumMod val="75000"/>
                  </a:schemeClr>
                </a:solidFill>
              </a:rPr>
              <a:t>Mônica</a:t>
            </a:r>
            <a:br>
              <a:rPr lang="pt-BR" sz="40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pt-BR" sz="4000" dirty="0" smtClean="0">
                <a:solidFill>
                  <a:schemeClr val="accent2">
                    <a:lumMod val="75000"/>
                  </a:schemeClr>
                </a:solidFill>
              </a:rPr>
              <a:t>Sarah</a:t>
            </a:r>
            <a:endParaRPr lang="pt-BR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29</TotalTime>
  <Words>42</Words>
  <Application>Microsoft Office PowerPoint</Application>
  <PresentationFormat>Apresentação na tela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Balcão Envidraçado</vt:lpstr>
      <vt:lpstr>pressão  </vt:lpstr>
      <vt:lpstr>O que é pressão ?</vt:lpstr>
      <vt:lpstr>Algumas experiências .  Experiência Nº1 : Como virar um copo d’água sem deixar a água cair .</vt:lpstr>
      <vt:lpstr>Experiência Nº2 : Areia movediça </vt:lpstr>
      <vt:lpstr>Experiência Nº 3 : A vela que faz a água subir . </vt:lpstr>
      <vt:lpstr>Experiência Nº4 :  Garrafa amassada</vt:lpstr>
      <vt:lpstr>Experiência Nº 5 : Ovo na garrafa </vt:lpstr>
      <vt:lpstr>E.E.E.F.M “PROFª Filomena Quitiba”  Alunos :   Débora  Jussara Kelly Matheus Mônica Sarah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pressão</dc:title>
  <dc:creator>WIN</dc:creator>
  <cp:lastModifiedBy>WIN</cp:lastModifiedBy>
  <cp:revision>3</cp:revision>
  <dcterms:created xsi:type="dcterms:W3CDTF">2014-02-20T16:50:22Z</dcterms:created>
  <dcterms:modified xsi:type="dcterms:W3CDTF">2014-02-20T17:19:48Z</dcterms:modified>
</cp:coreProperties>
</file>