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5DC6E21-3401-423D-A3BD-CBC051ADC131}" type="datetimeFigureOut">
              <a:rPr lang="pt-BR" smtClean="0"/>
              <a:pPr/>
              <a:t>24/2/2014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B5C7D37-BC38-40C2-95D5-712CBE7BDE1C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dirty="0" smtClean="0"/>
              <a:t>Pressão</a:t>
            </a:r>
            <a:endParaRPr lang="pt-BR" sz="8800" dirty="0"/>
          </a:p>
        </p:txBody>
      </p:sp>
    </p:spTree>
  </p:cSld>
  <p:clrMapOvr>
    <a:masterClrMapping/>
  </p:clrMapOvr>
  <p:transition advTm="90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</p:spPr>
        <p:txBody>
          <a:bodyPr/>
          <a:lstStyle/>
          <a:p>
            <a:pPr algn="ctr"/>
            <a:r>
              <a:rPr lang="pt-BR" dirty="0" smtClean="0"/>
              <a:t>O que é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 </a:t>
            </a:r>
            <a:r>
              <a:rPr lang="pt-BR" sz="2800" i="1" dirty="0" smtClean="0"/>
              <a:t>É</a:t>
            </a:r>
            <a:r>
              <a:rPr lang="pt-BR" sz="2800" i="1" dirty="0" smtClean="0"/>
              <a:t> </a:t>
            </a:r>
            <a:r>
              <a:rPr lang="pt-BR" sz="2800" i="1" dirty="0" smtClean="0"/>
              <a:t>a relação entre uma determinada força e sua área de distribuição.</a:t>
            </a:r>
          </a:p>
          <a:p>
            <a:r>
              <a:rPr lang="pt-BR" sz="2800" i="1" dirty="0" smtClean="0"/>
              <a:t>O termo pressão é utilizado em diversas áreas da ciência como uma grandeza escalar que mensura a ação de uma ou mais forças sobre um determinado espaço, podendo este ser líquido, gasoso ou mesmo sólido.</a:t>
            </a:r>
            <a:endParaRPr lang="pt-BR" sz="2800" i="1" dirty="0"/>
          </a:p>
        </p:txBody>
      </p:sp>
    </p:spTree>
  </p:cSld>
  <p:clrMapOvr>
    <a:masterClrMapping/>
  </p:clrMapOvr>
  <p:transition advTm="8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0" y="285728"/>
            <a:ext cx="8100392" cy="6572272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Pressão</a:t>
            </a:r>
          </a:p>
          <a:p>
            <a:endParaRPr lang="pt-BR" sz="2800" i="1" dirty="0" smtClean="0"/>
          </a:p>
          <a:p>
            <a:r>
              <a:rPr lang="pt-BR" sz="2800" i="1" dirty="0" smtClean="0"/>
              <a:t>Ao </a:t>
            </a:r>
            <a:r>
              <a:rPr lang="pt-BR" sz="2800" i="1" dirty="0" smtClean="0"/>
              <a:t>observarmos uma tesoura, vemos que o lado onde ela corta, a lâmina, é mais fina que o restante da tesoura. Também sabemos que quanto mais fino for o que chamamos o "fio da tesoura", melhor esta irá cortar.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pic>
        <p:nvPicPr>
          <p:cNvPr id="11" name="Imagem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571876"/>
            <a:ext cx="6810550" cy="3286125"/>
          </a:xfrm>
          <a:prstGeom prst="rect">
            <a:avLst/>
          </a:prstGeom>
        </p:spPr>
      </p:pic>
    </p:spTree>
  </p:cSld>
  <p:clrMapOvr>
    <a:masterClrMapping/>
  </p:clrMapOvr>
  <p:transition advTm="180000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Pressão hidrostática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1628800"/>
            <a:ext cx="7239000" cy="4896544"/>
          </a:xfrm>
        </p:spPr>
        <p:txBody>
          <a:bodyPr>
            <a:noAutofit/>
          </a:bodyPr>
          <a:lstStyle/>
          <a:p>
            <a:r>
              <a:rPr lang="pt-BR" sz="2800" i="1" dirty="0" smtClean="0"/>
              <a:t>Da mesma forma como os corpos sólidos, os fluidos também exercem pressão sobre outros, devido ao seu peso.</a:t>
            </a:r>
          </a:p>
          <a:p>
            <a:r>
              <a:rPr lang="pt-BR" sz="2800" i="1" dirty="0" smtClean="0"/>
              <a:t>Para obtermos esta pressão, consideremos um recipiente contendo um líquido de densidade d que ocupa o recipiente até uma altura h, em um local do planeta onde a aceleração da gravidade é g.</a:t>
            </a:r>
          </a:p>
          <a:p>
            <a:r>
              <a:rPr lang="pt-BR" sz="2800" i="1" dirty="0" smtClean="0"/>
              <a:t>A Força exercida sobre a área de contato é o peso do líquido.</a:t>
            </a:r>
            <a:endParaRPr lang="pt-BR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Pressão atmosférica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i="1" dirty="0" smtClean="0"/>
          </a:p>
          <a:p>
            <a:r>
              <a:rPr lang="pt-BR" i="1" dirty="0" smtClean="0"/>
              <a:t>Atmosfera </a:t>
            </a:r>
            <a:r>
              <a:rPr lang="pt-BR" i="1" dirty="0" smtClean="0"/>
              <a:t>é uma camada de gases que envolve toda a superfície da Terra.</a:t>
            </a:r>
          </a:p>
          <a:p>
            <a:r>
              <a:rPr lang="pt-BR" i="1" dirty="0" smtClean="0"/>
              <a:t>A pressão que o peso do ar exerce sobre a superfície da Terra é chamada Pressão Atmosférica, e seu valor depende da altitude do local onde é medida.</a:t>
            </a:r>
          </a:p>
          <a:p>
            <a:r>
              <a:rPr lang="pt-BR" i="1" dirty="0" smtClean="0"/>
              <a:t>Quanto maior a altitude menor a pressão atmosférica e vice-versa.</a:t>
            </a:r>
          </a:p>
          <a:p>
            <a:pPr>
              <a:buNone/>
            </a:pPr>
            <a:endParaRPr lang="pt-BR" i="1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119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Opulento</vt:lpstr>
      <vt:lpstr>Pressão</vt:lpstr>
      <vt:lpstr>O que é ?</vt:lpstr>
      <vt:lpstr>Slide 3</vt:lpstr>
      <vt:lpstr>Pressão hidrostática</vt:lpstr>
      <vt:lpstr>Pressão atmosférica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Pressão</dc:title>
  <dc:creator>ADM</dc:creator>
  <cp:lastModifiedBy>Lazaro</cp:lastModifiedBy>
  <cp:revision>16</cp:revision>
  <dcterms:created xsi:type="dcterms:W3CDTF">2014-02-20T18:40:48Z</dcterms:created>
  <dcterms:modified xsi:type="dcterms:W3CDTF">2014-02-24T18:05:24Z</dcterms:modified>
</cp:coreProperties>
</file>