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71" r:id="rId4"/>
    <p:sldId id="275" r:id="rId5"/>
    <p:sldId id="274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ACAE4"/>
    <a:srgbClr val="3BC0C3"/>
    <a:srgbClr val="53A1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94660"/>
  </p:normalViewPr>
  <p:slideViewPr>
    <p:cSldViewPr>
      <p:cViewPr>
        <p:scale>
          <a:sx n="60" d="100"/>
          <a:sy n="60" d="100"/>
        </p:scale>
        <p:origin x="-13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57420C-7622-432E-9A24-AB2624BEF8DA}" type="datetimeFigureOut">
              <a:rPr lang="pt-BR" smtClean="0"/>
              <a:pPr/>
              <a:t>24/07/2014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77F92A-653D-4141-B467-5151B09F950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rincipio%20de%20pascal%20(elevador%20hidr&#225;ulico)%20=)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060848"/>
            <a:ext cx="7669360" cy="1928826"/>
          </a:xfrm>
        </p:spPr>
        <p:txBody>
          <a:bodyPr>
            <a:normAutofit/>
          </a:bodyPr>
          <a:lstStyle/>
          <a:p>
            <a:r>
              <a:rPr lang="pt-BR" sz="5000" dirty="0" smtClean="0"/>
              <a:t>Principio de pascal </a:t>
            </a:r>
            <a:endParaRPr lang="pt-BR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4000504"/>
            <a:ext cx="6480048" cy="1323972"/>
          </a:xfrm>
        </p:spPr>
        <p:txBody>
          <a:bodyPr/>
          <a:lstStyle/>
          <a:p>
            <a:r>
              <a:rPr lang="pt-BR" dirty="0" smtClean="0"/>
              <a:t>Guilherme Dener </a:t>
            </a:r>
          </a:p>
          <a:p>
            <a:r>
              <a:rPr lang="pt-BR" dirty="0" smtClean="0"/>
              <a:t>Marcos Valério </a:t>
            </a:r>
          </a:p>
          <a:p>
            <a:r>
              <a:rPr lang="pt-BR" dirty="0" err="1" smtClean="0"/>
              <a:t>Laudiceia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i="1" dirty="0" smtClean="0">
                <a:solidFill>
                  <a:srgbClr val="4ACA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 de Pascal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físico e matemático francês Pascal, descobriu que, ao se aplicar uma pressão em um ponto qualquer de um líquido em equilíbrio, essa pressão se transmite a todos os demais pontos do líquido, bem como às paredes do recipiente. O Principio de Pascal é uma das mais significativas contribuições práticas para a mecânica dos fluidos no resolução de problemas que envolvem a transmissão e a ampliação de forças através da pressão aplicada a um fluido. A lei de Pascal, é utilizada em diversos dispositivos, tanto para amplificar ou transmitir forças de um ponto a outro. Um exemplo disso é o elevador hidráulico e os freios hidráulicos dos automóveis.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i="1" dirty="0" smtClean="0">
                <a:solidFill>
                  <a:srgbClr val="4ACA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Elevador Hidráulico</a:t>
            </a:r>
            <a:endParaRPr lang="pt-BR" dirty="0"/>
          </a:p>
        </p:txBody>
      </p:sp>
      <p:pic>
        <p:nvPicPr>
          <p:cNvPr id="4" name="Espaço Reservado para Conteúdo 3" descr="Principio-do-Elevador-Hidraulico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7158367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i="1" dirty="0" smtClean="0">
                <a:solidFill>
                  <a:srgbClr val="4ACA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Vídeo Princípio de Pascal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55576" y="6021288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Fonte disponível em: http://www.youtube.com/watch?v=</a:t>
            </a:r>
            <a:r>
              <a:rPr lang="pt-BR" dirty="0" err="1" smtClean="0"/>
              <a:t>WdryPhsEvTY</a:t>
            </a:r>
            <a:endParaRPr lang="pt-BR" dirty="0"/>
          </a:p>
        </p:txBody>
      </p:sp>
      <p:pic>
        <p:nvPicPr>
          <p:cNvPr id="7" name="Principio de pascal (elevador hidráulico) =)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2147888"/>
            <a:ext cx="4572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i="1" dirty="0" smtClean="0">
                <a:solidFill>
                  <a:srgbClr val="4ACAE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Manômetro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/>
          <a:lstStyle/>
          <a:p>
            <a:pPr algn="just"/>
            <a:r>
              <a:rPr lang="pt-BR" dirty="0" smtClean="0"/>
              <a:t>O </a:t>
            </a:r>
            <a:r>
              <a:rPr lang="pt-BR" b="1" dirty="0" smtClean="0"/>
              <a:t>Manômetro </a:t>
            </a:r>
            <a:r>
              <a:rPr lang="pt-BR" dirty="0" smtClean="0"/>
              <a:t>é um instrumento utilizado para medir a pressão de fluidos contidos em recipientes fechados. Existem, basicamente, dois tipos: os de líquidos e os de gases.</a:t>
            </a:r>
            <a:endParaRPr lang="pt-BR" dirty="0"/>
          </a:p>
        </p:txBody>
      </p:sp>
      <p:pic>
        <p:nvPicPr>
          <p:cNvPr id="4" name="Imagem 3" descr="mai_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628800"/>
            <a:ext cx="3072176" cy="3884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1311</TotalTime>
  <Words>144</Words>
  <Application>Microsoft Office PowerPoint</Application>
  <PresentationFormat>Apresentação na tela (4:3)</PresentationFormat>
  <Paragraphs>11</Paragraphs>
  <Slides>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Principio de pascal </vt:lpstr>
      <vt:lpstr>Princípio de Pascal</vt:lpstr>
      <vt:lpstr>Elevador Hidráulico</vt:lpstr>
      <vt:lpstr>Vídeo Princípio de Pascal</vt:lpstr>
      <vt:lpstr>Manômetro</vt:lpstr>
    </vt:vector>
  </TitlesOfParts>
  <Company>Arauto jeans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Loja4</dc:creator>
  <cp:lastModifiedBy>LUCAS</cp:lastModifiedBy>
  <cp:revision>101</cp:revision>
  <dcterms:created xsi:type="dcterms:W3CDTF">2012-06-06T14:19:26Z</dcterms:created>
  <dcterms:modified xsi:type="dcterms:W3CDTF">2014-07-24T23:31:22Z</dcterms:modified>
</cp:coreProperties>
</file>