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61" r:id="rId3"/>
    <p:sldId id="262" r:id="rId4"/>
    <p:sldId id="257" r:id="rId5"/>
    <p:sldId id="265" r:id="rId6"/>
    <p:sldId id="258" r:id="rId7"/>
    <p:sldId id="259" r:id="rId8"/>
    <p:sldId id="260" r:id="rId9"/>
    <p:sldId id="264" r:id="rId10"/>
    <p:sldId id="263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41F8-082E-4F49-8653-0F90111566D8}" type="datetimeFigureOut">
              <a:rPr lang="pt-BR" smtClean="0"/>
              <a:pPr/>
              <a:t>09/07/2013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B77E-F932-4E9B-89B5-24D0DB2FD71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41F8-082E-4F49-8653-0F90111566D8}" type="datetimeFigureOut">
              <a:rPr lang="pt-BR" smtClean="0"/>
              <a:pPr/>
              <a:t>09/07/2013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B77E-F932-4E9B-89B5-24D0DB2FD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41F8-082E-4F49-8653-0F90111566D8}" type="datetimeFigureOut">
              <a:rPr lang="pt-BR" smtClean="0"/>
              <a:pPr/>
              <a:t>09/07/2013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B77E-F932-4E9B-89B5-24D0DB2FD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41F8-082E-4F49-8653-0F90111566D8}" type="datetimeFigureOut">
              <a:rPr lang="pt-BR" smtClean="0"/>
              <a:pPr/>
              <a:t>09/07/2013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B77E-F932-4E9B-89B5-24D0DB2FD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41F8-082E-4F49-8653-0F90111566D8}" type="datetimeFigureOut">
              <a:rPr lang="pt-BR" smtClean="0"/>
              <a:pPr/>
              <a:t>09/07/2013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8CB77E-F932-4E9B-89B5-24D0DB2FD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41F8-082E-4F49-8653-0F90111566D8}" type="datetimeFigureOut">
              <a:rPr lang="pt-BR" smtClean="0"/>
              <a:pPr/>
              <a:t>09/07/2013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B77E-F932-4E9B-89B5-24D0DB2FD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41F8-082E-4F49-8653-0F90111566D8}" type="datetimeFigureOut">
              <a:rPr lang="pt-BR" smtClean="0"/>
              <a:pPr/>
              <a:t>09/07/2013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B77E-F932-4E9B-89B5-24D0DB2FD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41F8-082E-4F49-8653-0F90111566D8}" type="datetimeFigureOut">
              <a:rPr lang="pt-BR" smtClean="0"/>
              <a:pPr/>
              <a:t>09/07/2013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B77E-F932-4E9B-89B5-24D0DB2FD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41F8-082E-4F49-8653-0F90111566D8}" type="datetimeFigureOut">
              <a:rPr lang="pt-BR" smtClean="0"/>
              <a:pPr/>
              <a:t>09/07/2013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B77E-F932-4E9B-89B5-24D0DB2FD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41F8-082E-4F49-8653-0F90111566D8}" type="datetimeFigureOut">
              <a:rPr lang="pt-BR" smtClean="0"/>
              <a:pPr/>
              <a:t>09/07/2013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B77E-F932-4E9B-89B5-24D0DB2FD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41F8-082E-4F49-8653-0F90111566D8}" type="datetimeFigureOut">
              <a:rPr lang="pt-BR" smtClean="0"/>
              <a:pPr/>
              <a:t>09/07/2013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CB77E-F932-4E9B-89B5-24D0DB2FD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C541F8-082E-4F49-8653-0F90111566D8}" type="datetimeFigureOut">
              <a:rPr lang="pt-BR" smtClean="0"/>
              <a:pPr/>
              <a:t>09/07/2013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8CB77E-F932-4E9B-89B5-24D0DB2FD71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Fluido_refrigeran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fisica.net/einsteinjr/6/Image36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14477" y="890814"/>
            <a:ext cx="10358478" cy="6753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aixaDeTexto 3"/>
          <p:cNvSpPr txBox="1"/>
          <p:nvPr/>
        </p:nvSpPr>
        <p:spPr>
          <a:xfrm>
            <a:off x="142844" y="127321"/>
            <a:ext cx="6357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latin typeface="Bradley Hand ITC" pitchFamily="66" charset="0"/>
                <a:ea typeface="Arial Unicode MS" pitchFamily="34" charset="-128"/>
                <a:cs typeface="Arial Unicode MS" pitchFamily="34" charset="-128"/>
              </a:rPr>
              <a:t>Ar</a:t>
            </a:r>
            <a:r>
              <a:rPr lang="pt-BR" sz="6000" dirty="0" smtClean="0">
                <a:latin typeface="Bradley Hand ITC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t-BR" sz="6000" b="1" dirty="0" smtClean="0">
                <a:latin typeface="Bradley Hand ITC" pitchFamily="66" charset="0"/>
                <a:ea typeface="Arial Unicode MS" pitchFamily="34" charset="-128"/>
                <a:cs typeface="Arial Unicode MS" pitchFamily="34" charset="-128"/>
              </a:rPr>
              <a:t>condicionado</a:t>
            </a:r>
            <a:r>
              <a:rPr lang="pt-BR" sz="6000" dirty="0" smtClean="0">
                <a:latin typeface="Bradley Hand ITC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pt-BR" sz="6000" dirty="0">
              <a:latin typeface="Bradley Hand ITC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89120"/>
          </a:xfrm>
        </p:spPr>
        <p:txBody>
          <a:bodyPr/>
          <a:lstStyle/>
          <a:p>
            <a:r>
              <a:rPr lang="pt-BR" dirty="0" smtClean="0"/>
              <a:t>R22 </a:t>
            </a:r>
          </a:p>
          <a:p>
            <a:r>
              <a:rPr lang="pt-BR" dirty="0" smtClean="0"/>
              <a:t>R134 </a:t>
            </a:r>
          </a:p>
          <a:p>
            <a:r>
              <a:rPr lang="pt-BR" dirty="0" smtClean="0"/>
              <a:t>R410</a:t>
            </a:r>
          </a:p>
          <a:p>
            <a:r>
              <a:rPr lang="pt-BR" dirty="0" smtClean="0"/>
              <a:t> R401</a:t>
            </a:r>
          </a:p>
          <a:p>
            <a:r>
              <a:rPr lang="pt-BR" dirty="0" smtClean="0"/>
              <a:t> R407</a:t>
            </a:r>
            <a:endParaRPr lang="pt-BR" dirty="0"/>
          </a:p>
        </p:txBody>
      </p:sp>
      <p:pic>
        <p:nvPicPr>
          <p:cNvPr id="2050" name="Picture 2" descr="http://www.zeferinoezeferino.com.br/po/img/p/283-436-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98" y="1428736"/>
            <a:ext cx="4214842" cy="421484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Como funciona o ar condicionado?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25896"/>
            <a:ext cx="8229600" cy="4389120"/>
          </a:xfrm>
        </p:spPr>
        <p:txBody>
          <a:bodyPr>
            <a:noAutofit/>
          </a:bodyPr>
          <a:lstStyle/>
          <a:p>
            <a:pPr fontAlgn="base"/>
            <a:r>
              <a:rPr lang="pt-BR" sz="2800" dirty="0" smtClean="0"/>
              <a:t>Como você bem sabe, existem </a:t>
            </a:r>
            <a:r>
              <a:rPr lang="pt-BR" sz="2800" b="1" dirty="0" smtClean="0"/>
              <a:t>vários modelos de ar condicionado</a:t>
            </a:r>
            <a:r>
              <a:rPr lang="pt-BR" sz="2800" dirty="0" smtClean="0"/>
              <a:t>: </a:t>
            </a:r>
            <a:r>
              <a:rPr lang="pt-BR" sz="2800" dirty="0" err="1" smtClean="0"/>
              <a:t>split</a:t>
            </a:r>
            <a:r>
              <a:rPr lang="pt-BR" sz="2800" dirty="0" smtClean="0"/>
              <a:t>, janela, piso-teto e muito mais, e cada um tem uma maneira de funcionar devido à sua estrutura, marca, funcionalidades, etc. De uma maneira simples, podemos dizer que todos os aparelhos, independente da denominação, possuem uma característica básica:</a:t>
            </a:r>
            <a:r>
              <a:rPr lang="pt-BR" sz="2800" b="1" dirty="0" smtClean="0"/>
              <a:t>eles dependem da evaporação de um fluido refrigerante para climatizar</a:t>
            </a:r>
            <a:r>
              <a:rPr lang="pt-BR" sz="2800" dirty="0" smtClean="0"/>
              <a:t>,assim como as geladeiras.</a:t>
            </a:r>
          </a:p>
          <a:p>
            <a:endParaRPr lang="pt-BR" sz="2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O compressor contido no aparelho, não tem esse nome por acaso. Ele comprime o gás frio e faz com que ele se transforme em quente. Este gás, por sua vez, passa por um trocado de calor e se condensa, ou seja, passa para o estado líquido. Estando líquido, uma estrutura interna permite que ele se vaporize e se torne gás frio de baixa pressão.</a:t>
            </a:r>
            <a:endParaRPr lang="pt-BR" sz="2800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4967302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Constantia" pitchFamily="18" charset="0"/>
              </a:rPr>
              <a:t>O condicionamento de ar é o processo de tratamento do ar interior em espaços fechados. Esse tratamento consiste em regular a qualidade do ar interior, no que diz respeito às suas condições de temperatura, umidade,limpeza e movimento.</a:t>
            </a:r>
            <a:endParaRPr lang="pt-BR" sz="3600" dirty="0">
              <a:latin typeface="Constantia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2530" name="Picture 2" descr="http://4.bp.blogspot.com/_F0oi7vYTnew/SWesRGwituI/AAAAAAAAA3Q/gPiF27EMpDM/s400/633271037578281250_grande.jpg"/>
          <p:cNvPicPr>
            <a:picLocks noChangeAspect="1" noChangeArrowheads="1"/>
          </p:cNvPicPr>
          <p:nvPr/>
        </p:nvPicPr>
        <p:blipFill>
          <a:blip r:embed="rId2"/>
          <a:srcRect b="9677"/>
          <a:stretch>
            <a:fillRect/>
          </a:stretch>
        </p:blipFill>
        <p:spPr bwMode="auto">
          <a:xfrm>
            <a:off x="285720" y="357166"/>
            <a:ext cx="8858312" cy="6000792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Aquecimento</a:t>
            </a:r>
          </a:p>
          <a:p>
            <a:r>
              <a:rPr lang="pt-BR" dirty="0" smtClean="0"/>
              <a:t>Purificação</a:t>
            </a:r>
          </a:p>
          <a:p>
            <a:r>
              <a:rPr lang="pt-BR" dirty="0" err="1" smtClean="0"/>
              <a:t>Umidificação</a:t>
            </a:r>
            <a:endParaRPr lang="pt-BR" dirty="0" smtClean="0"/>
          </a:p>
          <a:p>
            <a:r>
              <a:rPr lang="pt-BR" dirty="0" smtClean="0"/>
              <a:t>Filtragem </a:t>
            </a:r>
          </a:p>
          <a:p>
            <a:r>
              <a:rPr lang="pt-BR" dirty="0" smtClean="0"/>
              <a:t>Ventilação</a:t>
            </a:r>
          </a:p>
          <a:p>
            <a:r>
              <a:rPr lang="pt-BR" dirty="0" smtClean="0"/>
              <a:t>Arrefecimento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Vantagens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279206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Conforto adequando a temperatura desejada .</a:t>
            </a:r>
          </a:p>
          <a:p>
            <a:r>
              <a:rPr lang="pt-BR" dirty="0" smtClean="0"/>
              <a:t> Contribui pro estado de saúde ,pois, “limpa” o ar.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Alto custo manutenção , equipamentos.</a:t>
            </a:r>
          </a:p>
          <a:p>
            <a:r>
              <a:rPr lang="pt-BR" dirty="0" smtClean="0"/>
              <a:t>Consumo alto de energia </a:t>
            </a:r>
          </a:p>
          <a:p>
            <a:r>
              <a:rPr lang="pt-BR" dirty="0" smtClean="0"/>
              <a:t>Prejudicial a pessoas com problemas respiratórios , mudanças bruscas na temperatura.</a:t>
            </a:r>
            <a:endParaRPr lang="pt-BR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Gases utilizados no ar condicionado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/>
              <a:t>Um fluido refrigerante ou simplesmente um refrigerante é um composto usado em um ciclo térmico que </a:t>
            </a:r>
            <a:r>
              <a:rPr lang="pt-BR" sz="2400" dirty="0" err="1" smtClean="0"/>
              <a:t>reversivelmente</a:t>
            </a:r>
            <a:r>
              <a:rPr lang="pt-BR" sz="2400" dirty="0" smtClean="0"/>
              <a:t> passa por uma mudança de fase de um gás a um líquido. Tradicionalmente, fluorocarbonos, especialmente clorofluorocarbonos foram usados como refrigerantes, mas estão sendo abandonados por causa de seus efeitos de depleção de ozônio. Outros refrigerantes são amônia, dióxido de enxofre, dióxido de carbono, e hidrocarbonetos não halogenados tais como o metano.</a:t>
            </a:r>
            <a:r>
              <a:rPr lang="pt-BR" sz="2400" baseline="30000" dirty="0" smtClean="0">
                <a:hlinkClick r:id="rId2"/>
              </a:rPr>
              <a:t>1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1400</TotalTime>
  <Words>154</Words>
  <Application>Microsoft Office PowerPoint</Application>
  <PresentationFormat>Apresentação na tela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Ápice</vt:lpstr>
      <vt:lpstr>Slide 1</vt:lpstr>
      <vt:lpstr>Como funciona o ar condicionado?</vt:lpstr>
      <vt:lpstr>Slide 3</vt:lpstr>
      <vt:lpstr>Slide 4</vt:lpstr>
      <vt:lpstr>Slide 5</vt:lpstr>
      <vt:lpstr>Funções</vt:lpstr>
      <vt:lpstr>Vantagens </vt:lpstr>
      <vt:lpstr>Desvantagens</vt:lpstr>
      <vt:lpstr>Gases utilizados no ar condicionado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116</cp:revision>
  <dcterms:created xsi:type="dcterms:W3CDTF">2013-07-06T01:36:21Z</dcterms:created>
  <dcterms:modified xsi:type="dcterms:W3CDTF">2013-07-09T04:24:14Z</dcterms:modified>
</cp:coreProperties>
</file>