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5" r:id="rId3"/>
    <p:sldId id="278" r:id="rId4"/>
    <p:sldId id="295" r:id="rId5"/>
    <p:sldId id="280" r:id="rId6"/>
    <p:sldId id="306" r:id="rId7"/>
    <p:sldId id="282" r:id="rId8"/>
    <p:sldId id="283" r:id="rId9"/>
    <p:sldId id="290" r:id="rId10"/>
    <p:sldId id="287" r:id="rId11"/>
    <p:sldId id="294" r:id="rId12"/>
    <p:sldId id="292" r:id="rId13"/>
    <p:sldId id="291" r:id="rId14"/>
    <p:sldId id="302" r:id="rId15"/>
    <p:sldId id="305" r:id="rId16"/>
    <p:sldId id="303" r:id="rId17"/>
    <p:sldId id="304" r:id="rId18"/>
    <p:sldId id="297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A3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46" autoAdjust="0"/>
  </p:normalViewPr>
  <p:slideViewPr>
    <p:cSldViewPr>
      <p:cViewPr>
        <p:scale>
          <a:sx n="45" d="100"/>
          <a:sy n="45" d="100"/>
        </p:scale>
        <p:origin x="-188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3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E3F61-E0A5-41E1-8999-EEC30BB37FC1}" type="datetimeFigureOut">
              <a:rPr lang="pt-BR" smtClean="0"/>
              <a:pPr/>
              <a:t>10/05/2011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06651-6CC6-4ACB-BD5D-ECFBE473D42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23B8-D715-4A32-801E-FF5B28026C04}" type="datetimeFigureOut">
              <a:rPr lang="pt-BR" smtClean="0"/>
              <a:pPr/>
              <a:t>10/05/2011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63EB-B6CB-45B9-8AA6-097BB875F0C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andro\Documents\fisica\Nova pasta\868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4143372" y="3071810"/>
            <a:ext cx="42862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Biomassa</a:t>
            </a:r>
            <a:endParaRPr lang="pt-BR" sz="8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28670"/>
            <a:ext cx="6500826" cy="59293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900" dirty="0" smtClean="0"/>
              <a:t>Conversão do combustível sólido em gás por meio de reações termoquímicas e em seguida utilização do gás obtido (que contém basicamente CO, H2, CH4, CO2 e N2) para obtenção da energia. Este método é bem mais eficiente que a combustão direta por utilizar um combustível mais puro, além de produzir emissões atmosféricas mais limpas. O gás obtido a partir deste método pode ser usado em turbinas a gás ou mesmo em motores de combustão interna, comprovando sua maior versatilidade.</a:t>
            </a:r>
            <a:endParaRPr lang="pt-BR" sz="29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Gaseificação</a:t>
            </a:r>
            <a:endParaRPr lang="pt-B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 descr="C:\Users\leandro\Desktop\Gasifie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000108"/>
            <a:ext cx="2714612" cy="58578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4000" dirty="0" smtClean="0"/>
              <a:t>Consiste em aquecer o material original </a:t>
            </a:r>
            <a:br>
              <a:rPr lang="pt-BR" sz="4000" dirty="0" smtClean="0"/>
            </a:br>
            <a:r>
              <a:rPr lang="pt-BR" sz="4000" dirty="0" smtClean="0"/>
              <a:t>( geralmente lenha ) ,</a:t>
            </a:r>
            <a:br>
              <a:rPr lang="pt-BR" sz="4000" dirty="0" smtClean="0"/>
            </a:br>
            <a:r>
              <a:rPr lang="pt-BR" sz="4000" dirty="0" smtClean="0"/>
              <a:t>( normalmente entre 300°C e 500°C ),</a:t>
            </a:r>
            <a:br>
              <a:rPr lang="pt-BR" sz="4000" dirty="0" smtClean="0"/>
            </a:br>
            <a:r>
              <a:rPr lang="pt-BR" sz="4000" dirty="0" smtClean="0"/>
              <a:t> praticamente sem a presença de </a:t>
            </a:r>
            <a:r>
              <a:rPr lang="pt-BR" sz="4000" dirty="0" smtClean="0"/>
              <a:t>              oxigênio, até </a:t>
            </a:r>
            <a:r>
              <a:rPr lang="pt-BR" sz="4000" dirty="0" smtClean="0"/>
              <a:t>que o material </a:t>
            </a:r>
            <a:r>
              <a:rPr lang="pt-BR" sz="4000" dirty="0" smtClean="0"/>
              <a:t>volátil                          </a:t>
            </a:r>
            <a:r>
              <a:rPr lang="pt-BR" sz="4000" dirty="0" smtClean="0"/>
              <a:t>seja retirado. O </a:t>
            </a:r>
            <a:br>
              <a:rPr lang="pt-BR" sz="4000" dirty="0" smtClean="0"/>
            </a:br>
            <a:r>
              <a:rPr lang="pt-BR" sz="4000" dirty="0" smtClean="0"/>
              <a:t>principal produto final é o carvão</a:t>
            </a:r>
            <a:r>
              <a:rPr lang="pt-BR" sz="3100" dirty="0" smtClean="0"/>
              <a:t>. 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81560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7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Pirólise</a:t>
            </a:r>
            <a:endParaRPr lang="pt-BR" sz="47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Biodigestão</a:t>
            </a:r>
            <a:r>
              <a:rPr lang="pt-B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Anaeróbia</a:t>
            </a:r>
            <a:endParaRPr lang="pt-B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20" y="1214422"/>
            <a:ext cx="85725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Ocorre </a:t>
            </a:r>
            <a:r>
              <a:rPr lang="pt-BR" sz="3200" dirty="0" smtClean="0"/>
              <a:t>na ausência de ar, porém o processo de decomposição da biomassa é feito por bactérias (biológico) que ao decompor o material (processo que ocorre normalmente com a biomassa, porém nesse caso, é acelerado em um biodigestor), produz o biogás composto por metano e dióxido de carbono que tem um conteúdo energético em torno de 5.500 kcal/m³. É muito usado na conversão de lixo urbano (em aterros) e agrícola em combustível.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83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</a:t>
            </a:r>
            <a:r>
              <a:rPr lang="pt-B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ermentação</a:t>
            </a:r>
            <a:endParaRPr lang="pt-B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596" y="1928802"/>
            <a:ext cx="82868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Processo </a:t>
            </a:r>
            <a:r>
              <a:rPr lang="pt-BR" sz="4000" dirty="0" smtClean="0"/>
              <a:t>biológico, mas aqui os microorganismos conhecidos como leveduras convertem os açúcares de plantas, como a cana de açúcar, em álcool (etanol e metanol).</a:t>
            </a:r>
          </a:p>
          <a:p>
            <a:endParaRPr lang="pt-BR" dirty="0"/>
          </a:p>
        </p:txBody>
      </p:sp>
    </p:spTree>
  </p:cSld>
  <p:clrMapOvr>
    <a:masterClrMapping/>
  </p:clrMapOvr>
  <p:transition spd="slow"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600" dirty="0" smtClean="0"/>
              <a:t>Processo </a:t>
            </a:r>
            <a:r>
              <a:rPr lang="pt-BR" sz="3600" dirty="0" smtClean="0"/>
              <a:t>químico que transforma </a:t>
            </a:r>
            <a:r>
              <a:rPr lang="pt-BR" sz="3600" dirty="0" smtClean="0"/>
              <a:t>óleos    </a:t>
            </a:r>
            <a:r>
              <a:rPr lang="pt-BR" sz="3600" dirty="0" smtClean="0"/>
              <a:t>vegetais em glicerina e uma mistura de ésteres, etílicos ou metílicos, conhecidos como biodiesel.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81560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7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Transesterificação</a:t>
            </a:r>
            <a:endParaRPr lang="pt-BR" sz="47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C:\Users\leandro\Desktop\ciclo-do-carbono-atmosfera-ter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686" cy="4171564"/>
          </a:xfrm>
          <a:prstGeom prst="rect">
            <a:avLst/>
          </a:prstGeom>
          <a:noFill/>
        </p:spPr>
      </p:pic>
      <p:pic>
        <p:nvPicPr>
          <p:cNvPr id="1027" name="Picture 3" descr="C:\Users\leandro\Desktop\pellets_cicl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216029"/>
            <a:ext cx="4714876" cy="3641971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1285852" y="285728"/>
            <a:ext cx="69294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A queima de biomassa provoca a liberação de dióxido de carbono na atmosfera, mas como este composto havia sido previamente absorvido       pelas plantas que deram origem ao combustível, o balanço de emissões de CO2 é nulo.</a:t>
            </a:r>
            <a:endParaRPr lang="pt-BR" sz="40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600" dirty="0" smtClean="0"/>
              <a:t>Baixo custo de aquisição; </a:t>
            </a:r>
            <a:br>
              <a:rPr lang="pt-BR" sz="3600" dirty="0" smtClean="0"/>
            </a:br>
            <a:r>
              <a:rPr lang="pt-BR" sz="3600" dirty="0" smtClean="0"/>
              <a:t>Não emite dióxido de enxofre; </a:t>
            </a:r>
            <a:br>
              <a:rPr lang="pt-BR" sz="3600" dirty="0" smtClean="0"/>
            </a:br>
            <a:r>
              <a:rPr lang="pt-BR" sz="3600" dirty="0" smtClean="0"/>
              <a:t>As cinzas são menos agressivas ao meio </a:t>
            </a:r>
            <a:r>
              <a:rPr lang="pt-BR" sz="3600" dirty="0" smtClean="0"/>
              <a:t>ambiente  </a:t>
            </a:r>
            <a:r>
              <a:rPr lang="pt-BR" sz="3600" dirty="0" smtClean="0"/>
              <a:t>que as provenientes </a:t>
            </a:r>
            <a:r>
              <a:rPr lang="pt-BR" sz="3600" dirty="0" smtClean="0"/>
              <a:t>de                 </a:t>
            </a:r>
            <a:r>
              <a:rPr lang="pt-BR" sz="3600" dirty="0" smtClean="0"/>
              <a:t>combustíveis fósseis; </a:t>
            </a:r>
            <a:br>
              <a:rPr lang="pt-BR" sz="3600" dirty="0" smtClean="0"/>
            </a:br>
            <a:r>
              <a:rPr lang="pt-BR" sz="3600" dirty="0" smtClean="0"/>
              <a:t>Menor corrosão dos equipamentos </a:t>
            </a:r>
            <a:r>
              <a:rPr lang="pt-BR" sz="3600" dirty="0" smtClean="0"/>
              <a:t>                                (</a:t>
            </a:r>
            <a:r>
              <a:rPr lang="pt-BR" sz="3600" dirty="0" smtClean="0"/>
              <a:t>caldeiras, fornos); </a:t>
            </a:r>
            <a:br>
              <a:rPr lang="pt-BR" sz="3600" dirty="0" smtClean="0"/>
            </a:br>
            <a:r>
              <a:rPr lang="pt-BR" sz="3600" dirty="0" smtClean="0"/>
              <a:t>Menor risco ambiental; </a:t>
            </a:r>
            <a:br>
              <a:rPr lang="pt-BR" sz="3600" dirty="0" smtClean="0"/>
            </a:br>
            <a:r>
              <a:rPr lang="pt-BR" sz="3600" dirty="0" smtClean="0"/>
              <a:t>Recurso renovável; </a:t>
            </a:r>
            <a:br>
              <a:rPr lang="pt-BR" sz="3600" dirty="0" smtClean="0"/>
            </a:br>
            <a:r>
              <a:rPr lang="pt-BR" sz="3600" dirty="0" smtClean="0"/>
              <a:t>Emissões não contribuem para o efeito estufa. 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vantagens</a:t>
            </a:r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600" dirty="0" smtClean="0"/>
              <a:t>Menor poder calorífico; </a:t>
            </a:r>
            <a:br>
              <a:rPr lang="pt-BR" sz="3600" dirty="0" smtClean="0"/>
            </a:br>
            <a:r>
              <a:rPr lang="pt-BR" sz="3600" dirty="0" smtClean="0"/>
              <a:t>Maior possibilidade de geração de material particulado para a atmosfera. Isto significa maior custo de investimento para a caldeira e os equipamentos para remoção de </a:t>
            </a:r>
            <a:r>
              <a:rPr lang="pt-BR" sz="3600" dirty="0" smtClean="0"/>
              <a:t>material  </a:t>
            </a:r>
            <a:r>
              <a:rPr lang="pt-BR" sz="3600" dirty="0" smtClean="0"/>
              <a:t>particulado; </a:t>
            </a:r>
            <a:r>
              <a:rPr lang="pt-BR" sz="3600" dirty="0" smtClean="0"/>
              <a:t>Dificuldades </a:t>
            </a:r>
            <a:r>
              <a:rPr lang="pt-BR" sz="3600" dirty="0" smtClean="0"/>
              <a:t>no estoque e armazenamento. 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Desvantagens</a:t>
            </a:r>
            <a:endParaRPr lang="pt-B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425611" y="2967335"/>
            <a:ext cx="407521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lgerian" pitchFamily="82" charset="0"/>
              </a:rPr>
              <a:t>Fim</a:t>
            </a:r>
            <a:endParaRPr lang="pt-BR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69294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54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-285776"/>
            <a:ext cx="914400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dirty="0" smtClean="0"/>
          </a:p>
          <a:p>
            <a:pPr algn="ctr"/>
            <a:r>
              <a:rPr lang="pt-BR" sz="3600" b="1" dirty="0" smtClean="0"/>
              <a:t>Biomassa</a:t>
            </a:r>
            <a:r>
              <a:rPr lang="pt-BR" sz="3600" dirty="0" smtClean="0"/>
              <a:t> é o nome dado a qualquer combustível proveniente de fonte orgânica utilizado para a geração de energia elétrica. Desta forma, podemos classificar como biomassa, o bagaço da </a:t>
            </a:r>
            <a:r>
              <a:rPr lang="pt-BR" sz="3600" dirty="0" smtClean="0"/>
              <a:t>cana-de-açúcar, </a:t>
            </a:r>
            <a:r>
              <a:rPr lang="pt-BR" sz="3600" dirty="0" smtClean="0"/>
              <a:t>a lenha, o lixo urbano ou industrial, carvão, resíduos </a:t>
            </a:r>
            <a:r>
              <a:rPr lang="pt-BR" sz="3600" dirty="0" smtClean="0"/>
              <a:t>agrícolas, </a:t>
            </a:r>
            <a:r>
              <a:rPr lang="pt-BR" sz="3600" dirty="0" smtClean="0"/>
              <a:t>biogás, etc.</a:t>
            </a:r>
          </a:p>
          <a:p>
            <a:pPr algn="ctr"/>
            <a:endParaRPr lang="pt-BR" sz="3600" dirty="0" smtClean="0"/>
          </a:p>
          <a:p>
            <a:pPr algn="ctr"/>
            <a:r>
              <a:rPr lang="pt-BR" sz="3600" dirty="0" smtClean="0"/>
              <a:t>A biomassa é uma forma indireta de energia solar. A energia solar é convertida em energia química, através da fotossíntese, base dos processos biológicos de todos os seres vivos.</a:t>
            </a:r>
          </a:p>
          <a:p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66973"/>
            <a:ext cx="9144000" cy="69249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pt-BR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No Brasil</a:t>
            </a:r>
            <a:endParaRPr lang="pt-B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714356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A utilização de biomassa para a geração de energia tem sido objeto de vários estudos na busca por fontes mais competitivas e pela redução das emissões de dióxido de carbono. No Brasil, verifica-se uma grande utilização de biomassa como fonte energética, o que reflete o grande avanço do país na aplicação de energias renováveis. O aproveitamento do potencial energético da biomassa pode ser uma solução econômica e ambientalmente favorável para a substituição de fontes fósseis.</a:t>
            </a:r>
          </a:p>
          <a:p>
            <a:pPr algn="ctr"/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600" dirty="0" smtClean="0"/>
              <a:t> </a:t>
            </a:r>
            <a:r>
              <a:rPr lang="pt-BR" sz="4000" dirty="0" smtClean="0"/>
              <a:t>A biomassa, na verdade, sempre foi utilizada pelo homem como combustível para geração de energia se considerarmos a lenha, que é usada desde o começo das civilizações (porém não para gerar eletricidade…), e o gás natural (CH4) muito utilizado na Europa, por exemplo.</a:t>
            </a: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3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3050" indent="276225">
              <a:defRPr/>
            </a:pPr>
            <a:r>
              <a:rPr lang="pt-BR" sz="4000" dirty="0" smtClean="0"/>
              <a:t>A questão é que de uns tempos para cá, com o aumento da preocupação relativa ao </a:t>
            </a:r>
            <a:r>
              <a:rPr lang="pt-BR" sz="4000" dirty="0" smtClean="0"/>
              <a:t>efeito estufa, </a:t>
            </a:r>
            <a:r>
              <a:rPr lang="pt-BR" sz="4000" dirty="0" smtClean="0"/>
              <a:t>o uso da biomassa como forma de obter </a:t>
            </a:r>
            <a:r>
              <a:rPr lang="pt-BR" sz="4000" dirty="0" smtClean="0"/>
              <a:t>energia limpa</a:t>
            </a:r>
            <a:r>
              <a:rPr lang="pt-BR" sz="4000" dirty="0" smtClean="0"/>
              <a:t> e barata vem representando um enorme atrativo principalmente para as indústrias.</a:t>
            </a:r>
            <a:br>
              <a:rPr lang="pt-BR" sz="4000" dirty="0" smtClean="0"/>
            </a:br>
            <a:endParaRPr lang="pt-BR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273050" indent="276225">
              <a:defRPr/>
            </a:pPr>
            <a:r>
              <a:rPr lang="pt-BR" sz="4000" dirty="0" smtClean="0"/>
              <a:t/>
            </a:r>
            <a:br>
              <a:rPr lang="pt-BR" sz="4000" dirty="0" smtClean="0"/>
            </a:br>
            <a:endParaRPr lang="pt-BR" sz="4000" dirty="0"/>
          </a:p>
        </p:txBody>
      </p:sp>
      <p:pic>
        <p:nvPicPr>
          <p:cNvPr id="5122" name="Picture 2" descr="C:\Users\leandro\Desktop\p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A energia disponível na biomassa apresenta-se sempre na forma de energia química, impondo a necessidade da utilização de processos de conversão para sua utilização como: </a:t>
            </a:r>
            <a:r>
              <a:rPr lang="pt-BR" dirty="0" smtClean="0">
                <a:solidFill>
                  <a:srgbClr val="FF0000"/>
                </a:solidFill>
              </a:rPr>
              <a:t>combustão direta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0070C0"/>
                </a:solidFill>
              </a:rPr>
              <a:t>gaseificação</a:t>
            </a:r>
            <a:r>
              <a:rPr lang="pt-BR" dirty="0" smtClean="0"/>
              <a:t>,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pirólise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liquefação</a:t>
            </a:r>
            <a:r>
              <a:rPr lang="pt-BR" dirty="0" smtClean="0"/>
              <a:t>, </a:t>
            </a:r>
            <a:r>
              <a:rPr lang="pt-BR" dirty="0" smtClean="0">
                <a:solidFill>
                  <a:schemeClr val="accent3">
                    <a:lumMod val="75000"/>
                  </a:schemeClr>
                </a:solidFill>
              </a:rPr>
              <a:t>digestão anaeróbica</a:t>
            </a:r>
            <a:r>
              <a:rPr lang="pt-BR" dirty="0" smtClean="0"/>
              <a:t>, etc.  O objetivo deste processo pode ser  obtenção de calor, trabalho mecânico, energéticos líquidos e gasosos (etanol, gás combustível, carvão, biogás). </a:t>
            </a:r>
            <a:endParaRPr lang="pt-BR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andro\Documents\fisica\Nova pasta\figura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                                                          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dirty="0" smtClean="0"/>
              <a:t>É </a:t>
            </a:r>
            <a:r>
              <a:rPr lang="pt-BR" sz="3100" dirty="0" smtClean="0"/>
              <a:t>a queima da biomassa em fornos, caldeiras ou fogões. O </a:t>
            </a:r>
            <a:r>
              <a:rPr lang="pt-BR" sz="3100" dirty="0" smtClean="0"/>
              <a:t>problema deste </a:t>
            </a:r>
            <a:r>
              <a:rPr lang="pt-BR" sz="3100" dirty="0" smtClean="0"/>
              <a:t>tipo de </a:t>
            </a:r>
            <a:r>
              <a:rPr lang="pt-BR" sz="3100" dirty="0" smtClean="0">
                <a:solidFill>
                  <a:schemeClr val="tx1"/>
                </a:solidFill>
              </a:rPr>
              <a:t>combustão é a baixa eficiência, </a:t>
            </a:r>
            <a:r>
              <a:rPr lang="pt-BR" sz="3100" dirty="0" smtClean="0"/>
              <a:t>por causa da umidade da biomassa (que na lenha pode ser de 20% ou até mais, por exemplo) e da baixa densidade energética dos combustíveis envolvidos neste tipo de geração de </a:t>
            </a:r>
            <a:r>
              <a:rPr lang="pt-BR" sz="3100" dirty="0" smtClean="0"/>
              <a:t>energia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" y="0"/>
            <a:ext cx="9144000" cy="92333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Combustão</a:t>
            </a:r>
            <a:endParaRPr lang="pt-B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 descr="C:\Users\leandro\Desktop\biomassa0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786190"/>
            <a:ext cx="5357850" cy="3071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405</Words>
  <Application>Microsoft Office PowerPoint</Application>
  <PresentationFormat>Apresentação na tela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Slide 1</vt:lpstr>
      <vt:lpstr>Slide 2</vt:lpstr>
      <vt:lpstr>Slide 3</vt:lpstr>
      <vt:lpstr>     A biomassa, na verdade, sempre foi utilizada pelo homem como combustível para geração de energia se considerarmos a lenha, que é usada desde o começo das civilizações (porém não para gerar eletricidade…), e o gás natural (CH4) muito utilizado na Europa, por exemplo.     </vt:lpstr>
      <vt:lpstr>A questão é que de uns tempos para cá, com o aumento da preocupação relativa ao efeito estufa, o uso da biomassa como forma de obter energia limpa e barata vem representando um enorme atrativo principalmente para as indústrias. </vt:lpstr>
      <vt:lpstr> </vt:lpstr>
      <vt:lpstr>A energia disponível na biomassa apresenta-se sempre na forma de energia química, impondo a necessidade da utilização de processos de conversão para sua utilização como: combustão direta, gaseificação, pirólise, liquefação, digestão anaeróbica, etc.  O objetivo deste processo pode ser  obtenção de calor, trabalho mecânico, energéticos líquidos e gasosos (etanol, gás combustível, carvão, biogás). </vt:lpstr>
      <vt:lpstr>Slide 8</vt:lpstr>
      <vt:lpstr>                                                               É a queima da biomassa em fornos, caldeiras ou fogões. O problema deste tipo de combustão é a baixa eficiência, por causa da umidade da biomassa (que na lenha pode ser de 20% ou até mais, por exemplo) e da baixa densidade energética dos combustíveis envolvidos neste tipo de geração de energia       </vt:lpstr>
      <vt:lpstr>Conversão do combustível sólido em gás por meio de reações termoquímicas e em seguida utilização do gás obtido (que contém basicamente CO, H2, CH4, CO2 e N2) para obtenção da energia. Este método é bem mais eficiente que a combustão direta por utilizar um combustível mais puro, além de produzir emissões atmosféricas mais limpas. O gás obtido a partir deste método pode ser usado em turbinas a gás ou mesmo em motores de combustão interna, comprovando sua maior versatilidade.</vt:lpstr>
      <vt:lpstr>Consiste em aquecer o material original  ( geralmente lenha ) , ( normalmente entre 300°C e 500°C ),  praticamente sem a presença de               oxigênio, até que o material volátil                          seja retirado. O  principal produto final é o carvão. </vt:lpstr>
      <vt:lpstr>       </vt:lpstr>
      <vt:lpstr>       </vt:lpstr>
      <vt:lpstr>Processo químico que transforma óleos    vegetais em glicerina e uma mistura de ésteres, etílicos ou metílicos, conhecidos como biodiesel.</vt:lpstr>
      <vt:lpstr> </vt:lpstr>
      <vt:lpstr> Baixo custo de aquisição;  Não emite dióxido de enxofre;  As cinzas são menos agressivas ao meio ambiente  que as provenientes de                 combustíveis fósseis;  Menor corrosão dos equipamentos                                 (caldeiras, fornos);  Menor risco ambiental;  Recurso renovável;  Emissões não contribuem para o efeito estufa. </vt:lpstr>
      <vt:lpstr> Menor poder calorífico;  Maior possibilidade de geração de material particulado para a atmosfera. Isto significa maior custo de investimento para a caldeira e os equipamentos para remoção de material  particulado; Dificuldades no estoque e armazenamento. </vt:lpstr>
      <vt:lpstr>             .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XP</dc:creator>
  <cp:lastModifiedBy>leandro</cp:lastModifiedBy>
  <cp:revision>62</cp:revision>
  <dcterms:created xsi:type="dcterms:W3CDTF">2009-04-26T17:00:15Z</dcterms:created>
  <dcterms:modified xsi:type="dcterms:W3CDTF">2011-05-11T00:29:46Z</dcterms:modified>
</cp:coreProperties>
</file>